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3" r:id="rId7"/>
    <p:sldId id="264" r:id="rId8"/>
    <p:sldId id="265" r:id="rId9"/>
    <p:sldId id="266" r:id="rId10"/>
    <p:sldId id="260" r:id="rId11"/>
    <p:sldId id="261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3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C63B-1695-4770-A94D-57D41BD8092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6803-1ED4-4A2D-BFBA-BC766477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C63B-1695-4770-A94D-57D41BD8092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6803-1ED4-4A2D-BFBA-BC766477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C63B-1695-4770-A94D-57D41BD8092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6803-1ED4-4A2D-BFBA-BC766477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C63B-1695-4770-A94D-57D41BD8092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6803-1ED4-4A2D-BFBA-BC766477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C63B-1695-4770-A94D-57D41BD8092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6803-1ED4-4A2D-BFBA-BC766477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C63B-1695-4770-A94D-57D41BD8092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6803-1ED4-4A2D-BFBA-BC766477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C63B-1695-4770-A94D-57D41BD8092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6803-1ED4-4A2D-BFBA-BC766477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C63B-1695-4770-A94D-57D41BD8092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6803-1ED4-4A2D-BFBA-BC766477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C63B-1695-4770-A94D-57D41BD8092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6803-1ED4-4A2D-BFBA-BC766477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C63B-1695-4770-A94D-57D41BD8092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6803-1ED4-4A2D-BFBA-BC766477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C63B-1695-4770-A94D-57D41BD8092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6803-1ED4-4A2D-BFBA-BC766477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FC63B-1695-4770-A94D-57D41BD8092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66803-1ED4-4A2D-BFBA-BC766477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4-Square MUN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most fun you will ever have in an MUN class when you are practicing vocabulary with </a:t>
            </a:r>
            <a:r>
              <a:rPr lang="en-US" dirty="0" err="1" smtClean="0"/>
              <a:t>Powerpoint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3124200"/>
            <a:ext cx="28194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t</a:t>
            </a:r>
            <a:r>
              <a:rPr lang="en-US" sz="3600" b="1" dirty="0" smtClean="0"/>
              <a:t>he word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60960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Antonyms: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60960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Synonyms: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6096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Definition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6096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2884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3124200"/>
            <a:ext cx="28194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t</a:t>
            </a:r>
            <a:r>
              <a:rPr lang="en-US" sz="3600" b="1" dirty="0" smtClean="0"/>
              <a:t>he word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60960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Antonyms: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60960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Synonyms: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6096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Definition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6096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3562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3124200"/>
            <a:ext cx="28194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t</a:t>
            </a:r>
            <a:r>
              <a:rPr lang="en-US" sz="3600" b="1" dirty="0" smtClean="0"/>
              <a:t>he word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60960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Antonyms: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60960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Synonyms: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6096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Definition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6096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5078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3124200"/>
            <a:ext cx="28194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t</a:t>
            </a:r>
            <a:r>
              <a:rPr lang="en-US" sz="3600" b="1" dirty="0" smtClean="0"/>
              <a:t>he word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60960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Antonyms: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60960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Synonyms: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6096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Definition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6096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5078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3124200"/>
            <a:ext cx="28194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t</a:t>
            </a:r>
            <a:r>
              <a:rPr lang="en-US" sz="3600" b="1" dirty="0" smtClean="0"/>
              <a:t>he word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60960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Antonyms: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60960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Synonyms: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6096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Definition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6096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5078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3124200"/>
            <a:ext cx="28194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t</a:t>
            </a:r>
            <a:r>
              <a:rPr lang="en-US" sz="3600" b="1" dirty="0" smtClean="0"/>
              <a:t>he word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60960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Antonyms: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60960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Synonyms: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6096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Definition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6096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5078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3124200"/>
            <a:ext cx="28194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t</a:t>
            </a:r>
            <a:r>
              <a:rPr lang="en-US" sz="3600" b="1" dirty="0" smtClean="0"/>
              <a:t>he word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60960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Antonyms: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60960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Synonyms: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6096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Definition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6096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5078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3124200"/>
            <a:ext cx="28194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t</a:t>
            </a:r>
            <a:r>
              <a:rPr lang="en-US" sz="3600" b="1" dirty="0" smtClean="0"/>
              <a:t>he word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60960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Antonyms: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60960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Synonyms: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6096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Definition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6096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5078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3124200"/>
            <a:ext cx="28194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t</a:t>
            </a:r>
            <a:r>
              <a:rPr lang="en-US" sz="3600" b="1" dirty="0" smtClean="0"/>
              <a:t>he word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60960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Antonyms: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60960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Synonyms: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6096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Definition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6096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50783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3124200"/>
            <a:ext cx="28194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t</a:t>
            </a:r>
            <a:r>
              <a:rPr lang="en-US" sz="3600" b="1" dirty="0" smtClean="0"/>
              <a:t>he word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60960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Antonyms: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60960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Synonyms: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6096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Definition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6096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5078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Add a chosen word from the list of word supplied to you. Put the word in the center of your PPT slide.</a:t>
            </a:r>
          </a:p>
          <a:p>
            <a:endParaRPr lang="en-US" sz="1200" dirty="0"/>
          </a:p>
          <a:p>
            <a:r>
              <a:rPr lang="en-US" sz="1200" dirty="0" smtClean="0"/>
              <a:t>In the upper left-hand corner of the slide, create a sentence using the word. Write the sentence as if you were including it in your policy statement</a:t>
            </a:r>
          </a:p>
          <a:p>
            <a:endParaRPr lang="en-US" sz="1200" dirty="0"/>
          </a:p>
          <a:p>
            <a:r>
              <a:rPr lang="en-US" sz="1200" dirty="0" smtClean="0"/>
              <a:t>In the upper right-hand corner of the slide, find a dictionary definition of the word. Cut and paste a simple definition.</a:t>
            </a:r>
          </a:p>
          <a:p>
            <a:endParaRPr lang="en-US" sz="1200" dirty="0"/>
          </a:p>
          <a:p>
            <a:r>
              <a:rPr lang="en-US" sz="1200" dirty="0" smtClean="0"/>
              <a:t>In the lower left-hand corner of the slide, write out the synonyms of this word.</a:t>
            </a:r>
          </a:p>
          <a:p>
            <a:endParaRPr lang="en-US" sz="1200" dirty="0"/>
          </a:p>
          <a:p>
            <a:r>
              <a:rPr lang="en-US" sz="1200" dirty="0" smtClean="0"/>
              <a:t>In the lower right-hand corner, write out the antonyms of this word.</a:t>
            </a:r>
          </a:p>
          <a:p>
            <a:endParaRPr lang="en-US" sz="1200" dirty="0"/>
          </a:p>
          <a:p>
            <a:r>
              <a:rPr lang="en-US" sz="1200" dirty="0" smtClean="0"/>
              <a:t>Feel free to also add an image to your slide!</a:t>
            </a:r>
            <a:endParaRPr lang="en-US" sz="12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050" y="1281929"/>
            <a:ext cx="5111750" cy="38353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3124200"/>
            <a:ext cx="28194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t</a:t>
            </a:r>
            <a:r>
              <a:rPr lang="en-US" sz="3600" b="1" dirty="0" smtClean="0"/>
              <a:t>he word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60960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Antonyms: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60960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Synonyms: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6096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Definition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6096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5078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word list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00200" y="1600200"/>
            <a:ext cx="2438400" cy="4525963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en-US" dirty="0" smtClean="0">
                <a:latin typeface="Times New Roman"/>
                <a:ea typeface="Times New Roman"/>
                <a:cs typeface="Times New Roman"/>
              </a:rPr>
              <a:t>Acknowledging</a:t>
            </a:r>
          </a:p>
          <a:p>
            <a:r>
              <a:rPr lang="en-US" dirty="0" smtClean="0">
                <a:latin typeface="Times New Roman"/>
                <a:ea typeface="Times New Roman"/>
                <a:cs typeface="Times New Roman"/>
              </a:rPr>
              <a:t> Affirming </a:t>
            </a:r>
          </a:p>
          <a:p>
            <a:pPr lvl="0"/>
            <a:r>
              <a:rPr lang="en-US" dirty="0" smtClean="0">
                <a:latin typeface="Times New Roman"/>
                <a:ea typeface="Times New Roman"/>
                <a:cs typeface="Times New Roman"/>
              </a:rPr>
              <a:t>Alarmed </a:t>
            </a:r>
          </a:p>
          <a:p>
            <a:r>
              <a:rPr lang="en-US" dirty="0" smtClean="0">
                <a:latin typeface="Times New Roman"/>
                <a:ea typeface="Times New Roman"/>
                <a:cs typeface="Times New Roman"/>
              </a:rPr>
              <a:t>Anxious </a:t>
            </a:r>
          </a:p>
          <a:p>
            <a:pPr lvl="0"/>
            <a:r>
              <a:rPr lang="en-US" dirty="0" smtClean="0">
                <a:latin typeface="Times New Roman"/>
                <a:ea typeface="Times New Roman"/>
                <a:cs typeface="Times New Roman"/>
              </a:rPr>
              <a:t>Appreciating </a:t>
            </a:r>
          </a:p>
          <a:p>
            <a:r>
              <a:rPr lang="en-US" dirty="0" smtClean="0">
                <a:latin typeface="Times New Roman"/>
                <a:ea typeface="Times New Roman"/>
                <a:cs typeface="Times New Roman"/>
              </a:rPr>
              <a:t>Approving </a:t>
            </a:r>
          </a:p>
          <a:p>
            <a:pPr lvl="0"/>
            <a:r>
              <a:rPr lang="en-US" dirty="0" smtClean="0">
                <a:latin typeface="Times New Roman"/>
                <a:ea typeface="Times New Roman"/>
                <a:cs typeface="Times New Roman"/>
              </a:rPr>
              <a:t>Aware </a:t>
            </a:r>
          </a:p>
          <a:p>
            <a:r>
              <a:rPr lang="en-US" dirty="0" smtClean="0">
                <a:latin typeface="Times New Roman"/>
                <a:ea typeface="Times New Roman"/>
                <a:cs typeface="Times New Roman"/>
              </a:rPr>
              <a:t>Bearing in mind </a:t>
            </a:r>
          </a:p>
          <a:p>
            <a:pPr lvl="0"/>
            <a:r>
              <a:rPr lang="en-US" dirty="0" smtClean="0">
                <a:latin typeface="Times New Roman"/>
                <a:ea typeface="Times New Roman"/>
                <a:cs typeface="Times New Roman"/>
              </a:rPr>
              <a:t>Being convinced </a:t>
            </a:r>
          </a:p>
          <a:p>
            <a:r>
              <a:rPr lang="en-US" dirty="0" smtClean="0">
                <a:latin typeface="Times New Roman"/>
                <a:ea typeface="Times New Roman"/>
                <a:cs typeface="Times New Roman"/>
              </a:rPr>
              <a:t>Cognizant </a:t>
            </a:r>
          </a:p>
          <a:p>
            <a:pPr lvl="0"/>
            <a:r>
              <a:rPr lang="en-US" dirty="0" smtClean="0">
                <a:latin typeface="Times New Roman"/>
                <a:ea typeface="Times New Roman"/>
                <a:cs typeface="Times New Roman"/>
              </a:rPr>
              <a:t>Concerned </a:t>
            </a:r>
          </a:p>
          <a:p>
            <a:r>
              <a:rPr lang="en-US" dirty="0" smtClean="0">
                <a:latin typeface="Times New Roman"/>
                <a:ea typeface="Times New Roman"/>
                <a:cs typeface="Times New Roman"/>
              </a:rPr>
              <a:t>Conscious </a:t>
            </a:r>
            <a:endParaRPr lang="en-US" dirty="0">
              <a:ea typeface="Times New Roman"/>
              <a:cs typeface="Times New Roman"/>
            </a:endParaRPr>
          </a:p>
          <a:p>
            <a:pPr lvl="0"/>
            <a:r>
              <a:rPr lang="en-US" dirty="0" smtClean="0">
                <a:latin typeface="Times New Roman"/>
                <a:ea typeface="Times New Roman"/>
                <a:cs typeface="Times New Roman"/>
              </a:rPr>
              <a:t>Confident </a:t>
            </a:r>
          </a:p>
          <a:p>
            <a:r>
              <a:rPr lang="en-US" dirty="0" smtClean="0">
                <a:latin typeface="Times New Roman"/>
                <a:ea typeface="Times New Roman"/>
                <a:cs typeface="Times New Roman"/>
              </a:rPr>
              <a:t>Considering </a:t>
            </a:r>
          </a:p>
          <a:p>
            <a:pPr lvl="0"/>
            <a:r>
              <a:rPr lang="en-US" dirty="0" smtClean="0">
                <a:latin typeface="Times New Roman"/>
                <a:ea typeface="Times New Roman"/>
                <a:cs typeface="Times New Roman"/>
              </a:rPr>
              <a:t>Contemplating </a:t>
            </a:r>
          </a:p>
          <a:p>
            <a:r>
              <a:rPr lang="en-US" dirty="0" smtClean="0">
                <a:latin typeface="Times New Roman"/>
                <a:ea typeface="Times New Roman"/>
                <a:cs typeface="Times New Roman"/>
              </a:rPr>
              <a:t>Convinced </a:t>
            </a:r>
          </a:p>
          <a:p>
            <a:pPr lvl="0"/>
            <a:r>
              <a:rPr lang="en-US" dirty="0" smtClean="0">
                <a:latin typeface="Times New Roman"/>
                <a:ea typeface="Times New Roman"/>
                <a:cs typeface="Times New Roman"/>
              </a:rPr>
              <a:t>Declaring </a:t>
            </a:r>
            <a:endParaRPr lang="en-US" dirty="0">
              <a:ea typeface="Times New Roman"/>
              <a:cs typeface="Times New Roman"/>
            </a:endParaRPr>
          </a:p>
          <a:p>
            <a:pPr lvl="0"/>
            <a:r>
              <a:rPr lang="en-US" dirty="0" smtClean="0">
                <a:latin typeface="Times New Roman"/>
                <a:ea typeface="Times New Roman"/>
                <a:cs typeface="Times New Roman"/>
              </a:rPr>
              <a:t>Deeply disturbed </a:t>
            </a:r>
            <a:endParaRPr lang="en-US" dirty="0">
              <a:ea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ea typeface="Times New Roman"/>
                <a:cs typeface="Times New Roman"/>
              </a:rPr>
              <a:t>Desiring </a:t>
            </a:r>
            <a:endParaRPr lang="en-US" dirty="0">
              <a:ea typeface="Times New Roman"/>
              <a:cs typeface="Times New Roman"/>
            </a:endParaRPr>
          </a:p>
          <a:p>
            <a:pPr lvl="0"/>
            <a:r>
              <a:rPr lang="en-US" dirty="0" smtClean="0">
                <a:latin typeface="Times New Roman"/>
                <a:ea typeface="Times New Roman"/>
                <a:cs typeface="Times New Roman"/>
              </a:rPr>
              <a:t>Deploring </a:t>
            </a:r>
            <a:endParaRPr lang="en-US" dirty="0">
              <a:ea typeface="Times New Roman"/>
              <a:cs typeface="Times New Roman"/>
            </a:endParaRPr>
          </a:p>
          <a:p>
            <a:pPr lvl="0"/>
            <a:r>
              <a:rPr lang="en-US" dirty="0" smtClean="0">
                <a:latin typeface="Times New Roman"/>
                <a:ea typeface="Times New Roman"/>
                <a:cs typeface="Times New Roman"/>
              </a:rPr>
              <a:t>Determined </a:t>
            </a:r>
          </a:p>
          <a:p>
            <a:r>
              <a:rPr lang="en-US" dirty="0" smtClean="0">
                <a:latin typeface="Times New Roman"/>
                <a:ea typeface="Times New Roman"/>
                <a:cs typeface="Times New Roman"/>
              </a:rPr>
              <a:t>Emphasizing </a:t>
            </a:r>
            <a:endParaRPr lang="en-US" dirty="0">
              <a:ea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ea typeface="Times New Roman"/>
                <a:cs typeface="Times New Roman"/>
              </a:rPr>
              <a:t>Encouraged </a:t>
            </a:r>
            <a:endParaRPr lang="en-US" dirty="0">
              <a:ea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ea typeface="Times New Roman"/>
                <a:cs typeface="Times New Roman"/>
              </a:rPr>
              <a:t>Expressing </a:t>
            </a:r>
            <a:endParaRPr lang="en-US" dirty="0">
              <a:ea typeface="Times New Roman"/>
              <a:cs typeface="Times New Roman"/>
            </a:endParaRPr>
          </a:p>
          <a:p>
            <a:pPr lvl="0"/>
            <a:r>
              <a:rPr lang="en-US" dirty="0" smtClean="0">
                <a:latin typeface="Times New Roman"/>
                <a:ea typeface="Times New Roman"/>
                <a:cs typeface="Times New Roman"/>
              </a:rPr>
              <a:t>Endorsing </a:t>
            </a:r>
            <a:endParaRPr lang="en-US" dirty="0">
              <a:ea typeface="Times New Roman"/>
              <a:cs typeface="Times New Roman"/>
            </a:endParaRPr>
          </a:p>
          <a:p>
            <a:pPr lvl="0"/>
            <a:r>
              <a:rPr lang="en-US" dirty="0" smtClean="0">
                <a:latin typeface="Times New Roman"/>
                <a:ea typeface="Times New Roman"/>
                <a:cs typeface="Times New Roman"/>
              </a:rPr>
              <a:t>Expecting </a:t>
            </a:r>
            <a:endParaRPr lang="en-US" dirty="0">
              <a:ea typeface="Times New Roman"/>
              <a:cs typeface="Times New Roman"/>
            </a:endParaRPr>
          </a:p>
          <a:p>
            <a:pPr lvl="0"/>
            <a:r>
              <a:rPr lang="en-US" dirty="0" smtClean="0">
                <a:latin typeface="Times New Roman"/>
                <a:ea typeface="Times New Roman"/>
                <a:cs typeface="Times New Roman"/>
              </a:rPr>
              <a:t>Fulfilling </a:t>
            </a:r>
            <a:endParaRPr lang="en-US" dirty="0">
              <a:ea typeface="Times New Roman"/>
              <a:cs typeface="Times New Roman"/>
            </a:endParaRPr>
          </a:p>
          <a:p>
            <a:pPr lvl="0"/>
            <a:r>
              <a:rPr lang="en-US" dirty="0" smtClean="0">
                <a:latin typeface="Times New Roman"/>
                <a:ea typeface="Times New Roman"/>
                <a:cs typeface="Times New Roman"/>
              </a:rPr>
              <a:t>Grieved </a:t>
            </a:r>
          </a:p>
          <a:p>
            <a:r>
              <a:rPr lang="en-US" dirty="0" smtClean="0">
                <a:latin typeface="Times New Roman"/>
                <a:ea typeface="Times New Roman"/>
                <a:cs typeface="Times New Roman"/>
              </a:rPr>
              <a:t>Guided by </a:t>
            </a:r>
            <a:endParaRPr lang="en-US" dirty="0">
              <a:ea typeface="Times New Roman"/>
              <a:cs typeface="Times New Roman"/>
            </a:endParaRPr>
          </a:p>
          <a:p>
            <a:pPr lvl="0"/>
            <a:endParaRPr lang="en-US" dirty="0">
              <a:ea typeface="Times New Roman"/>
              <a:cs typeface="Times New Roman"/>
            </a:endParaRPr>
          </a:p>
          <a:p>
            <a:endParaRPr lang="en-US" dirty="0">
              <a:ea typeface="Times New Roman"/>
              <a:cs typeface="Times New Roman"/>
            </a:endParaRPr>
          </a:p>
          <a:p>
            <a:pPr lvl="0"/>
            <a:endParaRPr lang="en-US" dirty="0">
              <a:ea typeface="Times New Roman"/>
              <a:cs typeface="Times New Roman"/>
            </a:endParaRPr>
          </a:p>
          <a:p>
            <a:endParaRPr lang="en-US" dirty="0">
              <a:ea typeface="Times New Roman"/>
              <a:cs typeface="Times New Roman"/>
            </a:endParaRPr>
          </a:p>
          <a:p>
            <a:pPr lvl="0"/>
            <a:endParaRPr lang="en-US" dirty="0">
              <a:ea typeface="Times New Roman"/>
              <a:cs typeface="Times New Roman"/>
            </a:endParaRPr>
          </a:p>
          <a:p>
            <a:endParaRPr lang="en-US" dirty="0" smtClean="0">
              <a:ea typeface="Times New Roman"/>
              <a:cs typeface="Times New Roman"/>
            </a:endParaRPr>
          </a:p>
          <a:p>
            <a:pPr lvl="0"/>
            <a:endParaRPr lang="en-US" dirty="0">
              <a:ea typeface="Times New Roman"/>
              <a:cs typeface="Times New Roman"/>
            </a:endParaRPr>
          </a:p>
          <a:p>
            <a:endParaRPr lang="en-US" dirty="0">
              <a:ea typeface="Times New Roman"/>
              <a:cs typeface="Times New Roman"/>
            </a:endParaRPr>
          </a:p>
          <a:p>
            <a:pPr lvl="0"/>
            <a:endParaRPr lang="en-US" dirty="0">
              <a:ea typeface="Times New Roman"/>
              <a:cs typeface="Times New Roman"/>
            </a:endParaRPr>
          </a:p>
          <a:p>
            <a:endParaRPr lang="en-US" dirty="0">
              <a:ea typeface="Times New Roman"/>
              <a:cs typeface="Times New Roman"/>
            </a:endParaRPr>
          </a:p>
          <a:p>
            <a:pPr lvl="0"/>
            <a:endParaRPr lang="en-US" dirty="0">
              <a:ea typeface="Times New Roman"/>
              <a:cs typeface="Times New Roman"/>
            </a:endParaRPr>
          </a:p>
          <a:p>
            <a:endParaRPr lang="en-US" dirty="0">
              <a:ea typeface="Times New Roman"/>
              <a:cs typeface="Times New Roman"/>
            </a:endParaRPr>
          </a:p>
          <a:p>
            <a:pPr lvl="0"/>
            <a:endParaRPr lang="en-US" dirty="0">
              <a:ea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953000" y="1600200"/>
            <a:ext cx="236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imes New Roman"/>
                <a:cs typeface="Times New Roman"/>
              </a:rPr>
              <a:t>Having adopted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ea typeface="Times New Roman"/>
                <a:cs typeface="Times New Roman"/>
              </a:rPr>
              <a:t>Having approved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imes New Roman"/>
                <a:cs typeface="Times New Roman"/>
              </a:rPr>
              <a:t>Having considered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ea typeface="Times New Roman"/>
                <a:cs typeface="Times New Roman"/>
              </a:rPr>
              <a:t>Having decided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imes New Roman"/>
                <a:cs typeface="Times New Roman"/>
              </a:rPr>
              <a:t>Having received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ea typeface="Times New Roman"/>
                <a:cs typeface="Times New Roman"/>
              </a:rPr>
              <a:t>Having regard for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imes New Roman"/>
                <a:cs typeface="Times New Roman"/>
              </a:rPr>
              <a:t>Having reviewed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ea typeface="Times New Roman"/>
                <a:cs typeface="Times New Roman"/>
              </a:rPr>
              <a:t>Keeping in mind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imes New Roman"/>
                <a:cs typeface="Times New Roman"/>
              </a:rPr>
              <a:t>Mindful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ea typeface="Times New Roman"/>
                <a:cs typeface="Times New Roman"/>
              </a:rPr>
              <a:t>Noting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imes New Roman"/>
                <a:cs typeface="Times New Roman"/>
              </a:rPr>
              <a:t>Noting with approval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ea typeface="Times New Roman"/>
                <a:cs typeface="Times New Roman"/>
              </a:rPr>
              <a:t>Noting with deep concern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imes New Roman"/>
                <a:cs typeface="Times New Roman"/>
              </a:rPr>
              <a:t>Noting with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imes New Roman"/>
                <a:cs typeface="Times New Roman"/>
              </a:rPr>
              <a:t> regret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>
                <a:ea typeface="Times New Roman"/>
                <a:cs typeface="Times New Roman"/>
              </a:rPr>
              <a:t>Noting</a:t>
            </a:r>
            <a:r>
              <a:rPr lang="en-US" sz="3200" dirty="0" smtClean="0">
                <a:ea typeface="Times New Roman"/>
                <a:cs typeface="Times New Roman"/>
              </a:rPr>
              <a:t> with satisfaction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imes New Roman"/>
                <a:cs typeface="Times New Roman"/>
              </a:rPr>
              <a:t>Observing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ea typeface="Times New Roman"/>
                <a:cs typeface="Times New Roman"/>
              </a:rPr>
              <a:t>Reaffirming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imes New Roman"/>
                <a:cs typeface="Times New Roman"/>
              </a:rPr>
              <a:t>Realizing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ea typeface="Times New Roman"/>
                <a:cs typeface="Times New Roman"/>
              </a:rPr>
              <a:t>Recalling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imes New Roman"/>
                <a:cs typeface="Times New Roman"/>
              </a:rPr>
              <a:t>Recognizing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ea typeface="Times New Roman"/>
                <a:cs typeface="Times New Roman"/>
              </a:rPr>
              <a:t>Regretting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imes New Roman"/>
                <a:cs typeface="Times New Roman"/>
              </a:rPr>
              <a:t>Reiterating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ea typeface="Times New Roman"/>
                <a:cs typeface="Times New Roman"/>
              </a:rPr>
              <a:t>Seeking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imes New Roman"/>
                <a:cs typeface="Times New Roman"/>
              </a:rPr>
              <a:t>Stressing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ea typeface="Times New Roman"/>
                <a:cs typeface="Times New Roman"/>
              </a:rPr>
              <a:t>Taking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Times New Roman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Times New Roman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Times New Roman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Times New Roman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Times New Roman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Times New Roman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Times New Roman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Times New Roman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Times New Roman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Times New Roman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Times New Roman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71800" y="3124200"/>
            <a:ext cx="32766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Acknowledging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6096000"/>
            <a:ext cx="28194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Antonyms: denying, ignoring, disclaiming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6096000"/>
            <a:ext cx="28194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Synonyms: admit, allow, agree, concede, confess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609600"/>
            <a:ext cx="2819400" cy="147732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To recognize the rights, authority, or status of something; To recognize the existence, truth or fact of something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609600"/>
            <a:ext cx="2819400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Acknowledging the severity of the world’s undereducated and illiterate population.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3124200"/>
            <a:ext cx="28194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Affirming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1200" y="60960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Antonyms: deny, gainsay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6096000"/>
            <a:ext cx="28194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Synonyms: claim, allege, assert, declare, approve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609600"/>
            <a:ext cx="2819400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To state positively; To assert as valid or confirmed; To confirm or ratify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609600"/>
            <a:ext cx="2819400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The chair has affirmed the delegate’s request to accept no further points of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5078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60526" y="3124200"/>
            <a:ext cx="28194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Alarmed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60960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Antonyms: reassure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14403" y="6113652"/>
            <a:ext cx="28194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Synonyms: consternation, frighten, horrify, terrorize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609600"/>
            <a:ext cx="28194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 sudden fear or distress over a situation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609600"/>
            <a:ext cx="2819400" cy="1754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The government of Australia is alarmed at the state of the eco-system and would like to ensure environmental sustainability.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5078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3124200"/>
            <a:ext cx="28194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Anxious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60960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Antonyms: calm, confident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6096000"/>
            <a:ext cx="28194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Synonyms: concerned, disturbed, apprehensive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609600"/>
            <a:ext cx="2819400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Full of mental distress or  uneasiness due to fear of danger or misfortune; greatly worried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609600"/>
            <a:ext cx="2819400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The delegate was very anxious when he was about to present his resolution to the chair.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765078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3124200"/>
            <a:ext cx="28194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Appreciating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67192" y="5802300"/>
            <a:ext cx="2819400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Antonyms: denying, criticizing, downplaying, rejecting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6096000"/>
            <a:ext cx="28194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Synonyms: holding something in high regard, 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609600"/>
            <a:ext cx="2819400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To be grateful or thankful for; to value or regard highly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609600"/>
            <a:ext cx="2819400" cy="147732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The delegate appreciates the combined support of all nations towards reaching the Millennium Development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5078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3124200"/>
            <a:ext cx="28194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Approving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71367" y="5819001"/>
            <a:ext cx="2819400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Antonyms: reject, decline, deny, disallow, disapprove, veto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6096000"/>
            <a:ext cx="28194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Synonyms: appreciate, esteem, validate, authorize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609600"/>
            <a:ext cx="2819400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have or express a favorable opinion </a:t>
            </a:r>
            <a:r>
              <a:rPr lang="en-US" dirty="0" smtClean="0"/>
              <a:t>of; to judge favorably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609600"/>
            <a:ext cx="2819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5078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578</Words>
  <Application>Microsoft Office PowerPoint</Application>
  <PresentationFormat>On-screen Show (4:3)</PresentationFormat>
  <Paragraphs>174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4-Square MUN Vocabulary</vt:lpstr>
      <vt:lpstr>Directions</vt:lpstr>
      <vt:lpstr>Your word list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4-Square MUN Vocabulary</dc:title>
  <dc:creator>user</dc:creator>
  <cp:lastModifiedBy>user</cp:lastModifiedBy>
  <cp:revision>13</cp:revision>
  <dcterms:created xsi:type="dcterms:W3CDTF">2012-09-06T05:19:33Z</dcterms:created>
  <dcterms:modified xsi:type="dcterms:W3CDTF">2013-08-22T05:37:48Z</dcterms:modified>
</cp:coreProperties>
</file>