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6DF3AA3-1D05-48E5-B10F-73D7328FD983}" type="datetimeFigureOut">
              <a:rPr lang="en-US" smtClean="0"/>
              <a:pPr/>
              <a:t>8/15/2014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537DE34-A4D6-453E-B1BC-2E7E7753B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6DF3AA3-1D05-48E5-B10F-73D7328FD983}" type="datetimeFigureOut">
              <a:rPr lang="en-US" smtClean="0"/>
              <a:pPr/>
              <a:t>8/15/2014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537DE34-A4D6-453E-B1BC-2E7E7753B3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6DF3AA3-1D05-48E5-B10F-73D7328FD983}" type="datetimeFigureOut">
              <a:rPr lang="en-US" smtClean="0"/>
              <a:pPr/>
              <a:t>8/15/2014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537DE34-A4D6-453E-B1BC-2E7E7753B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6DF3AA3-1D05-48E5-B10F-73D7328FD983}" type="datetimeFigureOut">
              <a:rPr lang="en-US" smtClean="0"/>
              <a:pPr/>
              <a:t>8/15/2014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37DE34-A4D6-453E-B1BC-2E7E7753B3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6DF3AA3-1D05-48E5-B10F-73D7328FD983}" type="datetimeFigureOut">
              <a:rPr lang="en-US" smtClean="0"/>
              <a:pPr/>
              <a:t>8/15/2014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37DE34-A4D6-453E-B1BC-2E7E7753B32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6DF3AA3-1D05-48E5-B10F-73D7328FD983}" type="datetimeFigureOut">
              <a:rPr lang="en-US" smtClean="0"/>
              <a:pPr/>
              <a:t>8/15/2014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537DE34-A4D6-453E-B1BC-2E7E7753B3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Advisory</a:t>
            </a:r>
            <a:endParaRPr lang="en-US" b="1" dirty="0"/>
          </a:p>
        </p:txBody>
      </p:sp>
      <p:sp>
        <p:nvSpPr>
          <p:cNvPr id="3" name="Content Placeholder 2"/>
          <p:cNvSpPr>
            <a:spLocks noGrp="1"/>
          </p:cNvSpPr>
          <p:nvPr>
            <p:ph idx="1"/>
          </p:nvPr>
        </p:nvSpPr>
        <p:spPr/>
        <p:txBody>
          <a:bodyPr/>
          <a:lstStyle/>
          <a:p>
            <a:pPr>
              <a:buNone/>
            </a:pPr>
            <a:r>
              <a:rPr lang="en-US" sz="2000" dirty="0" smtClean="0"/>
              <a:t>If an Upper School student MUST change bus, the student must call parent before 3:00 PM in the Upper School Office in the presence of, and verified by Jessie Li.  Jessie will then inform Cady, our transportation coordinator. If there are students who need to change buses in the afternoon....then we need a written or verbal notification from parents. </a:t>
            </a:r>
          </a:p>
          <a:p>
            <a:pPr>
              <a:buNone/>
            </a:pPr>
            <a:r>
              <a:rPr lang="en-US" dirty="0" smtClean="0"/>
              <a:t> </a:t>
            </a:r>
          </a:p>
        </p:txBody>
      </p:sp>
      <p:sp>
        <p:nvSpPr>
          <p:cNvPr id="5" name="TextBox 4"/>
          <p:cNvSpPr txBox="1"/>
          <p:nvPr/>
        </p:nvSpPr>
        <p:spPr>
          <a:xfrm>
            <a:off x="457200" y="3352800"/>
            <a:ext cx="8271816" cy="1477328"/>
          </a:xfrm>
          <a:prstGeom prst="rect">
            <a:avLst/>
          </a:prstGeom>
          <a:noFill/>
        </p:spPr>
        <p:txBody>
          <a:bodyPr wrap="none" rtlCol="0">
            <a:spAutoFit/>
          </a:bodyPr>
          <a:lstStyle/>
          <a:p>
            <a:endParaRPr lang="en-US" dirty="0" smtClean="0"/>
          </a:p>
          <a:p>
            <a:endParaRPr lang="en-US" dirty="0"/>
          </a:p>
          <a:p>
            <a:r>
              <a:rPr lang="en-US" dirty="0" smtClean="0"/>
              <a:t>Lunch: Students are only permitted in the cafeteria, on the basketball courts </a:t>
            </a:r>
          </a:p>
          <a:p>
            <a:r>
              <a:rPr lang="en-US" dirty="0" smtClean="0"/>
              <a:t>or on the soccer field. </a:t>
            </a:r>
          </a:p>
          <a:p>
            <a:r>
              <a:rPr lang="en-US" b="1" u="sng" dirty="0" smtClean="0"/>
              <a:t>No</a:t>
            </a:r>
            <a:r>
              <a:rPr lang="en-US" dirty="0" smtClean="0"/>
              <a:t> students should be in the building during the lunch period.</a:t>
            </a:r>
            <a:endParaRPr lang="en-US" dirty="0"/>
          </a:p>
        </p:txBody>
      </p:sp>
      <p:sp>
        <p:nvSpPr>
          <p:cNvPr id="6" name="TextBox 5"/>
          <p:cNvSpPr txBox="1"/>
          <p:nvPr/>
        </p:nvSpPr>
        <p:spPr>
          <a:xfrm>
            <a:off x="609600" y="5638800"/>
            <a:ext cx="4974247" cy="369332"/>
          </a:xfrm>
          <a:prstGeom prst="rect">
            <a:avLst/>
          </a:prstGeom>
          <a:noFill/>
        </p:spPr>
        <p:txBody>
          <a:bodyPr wrap="none" rtlCol="0">
            <a:spAutoFit/>
          </a:bodyPr>
          <a:lstStyle/>
          <a:p>
            <a:r>
              <a:rPr lang="en-US" dirty="0" smtClean="0"/>
              <a:t>Activity: Friday- Pictionary-Ms. Nickolas’ room</a:t>
            </a:r>
            <a:endParaRPr lang="en-US" dirty="0"/>
          </a:p>
        </p:txBody>
      </p:sp>
      <p:pic>
        <p:nvPicPr>
          <p:cNvPr id="7" name="Picture 2" descr="C:\Users\qiss\Desktop\mmexport1405646437527 (2).jpg"/>
          <p:cNvPicPr>
            <a:picLocks noChangeAspect="1" noChangeArrowheads="1"/>
          </p:cNvPicPr>
          <p:nvPr/>
        </p:nvPicPr>
        <p:blipFill>
          <a:blip r:embed="rId2"/>
          <a:stretch>
            <a:fillRect/>
          </a:stretch>
        </p:blipFill>
        <p:spPr bwMode="auto">
          <a:xfrm>
            <a:off x="7315200" y="228600"/>
            <a:ext cx="1384697" cy="1846263"/>
          </a:xfrm>
          <a:prstGeom prst="rect">
            <a:avLst/>
          </a:prstGeom>
          <a:noFill/>
        </p:spPr>
      </p:pic>
      <p:sp>
        <p:nvSpPr>
          <p:cNvPr id="8" name="TextBox 7"/>
          <p:cNvSpPr txBox="1"/>
          <p:nvPr/>
        </p:nvSpPr>
        <p:spPr>
          <a:xfrm>
            <a:off x="304800" y="4572000"/>
            <a:ext cx="7044429" cy="923330"/>
          </a:xfrm>
          <a:prstGeom prst="rect">
            <a:avLst/>
          </a:prstGeom>
          <a:noFill/>
        </p:spPr>
        <p:txBody>
          <a:bodyPr wrap="none" rtlCol="0">
            <a:spAutoFit/>
          </a:bodyPr>
          <a:lstStyle/>
          <a:p>
            <a:endParaRPr lang="en-US" dirty="0" smtClean="0"/>
          </a:p>
          <a:p>
            <a:r>
              <a:rPr lang="en-US" dirty="0" smtClean="0"/>
              <a:t>QCIE students need to report to Ms. Alejandra and Mr. Tony in the </a:t>
            </a:r>
          </a:p>
          <a:p>
            <a:r>
              <a:rPr lang="en-US" dirty="0" smtClean="0"/>
              <a:t>music room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Asian Studies </a:t>
            </a:r>
            <a:endParaRPr lang="en-US" b="1" dirty="0"/>
          </a:p>
        </p:txBody>
      </p:sp>
      <p:sp>
        <p:nvSpPr>
          <p:cNvPr id="3" name="Content Placeholder 2"/>
          <p:cNvSpPr>
            <a:spLocks noGrp="1"/>
          </p:cNvSpPr>
          <p:nvPr>
            <p:ph idx="1"/>
          </p:nvPr>
        </p:nvSpPr>
        <p:spPr/>
        <p:txBody>
          <a:bodyPr>
            <a:normAutofit/>
          </a:bodyPr>
          <a:lstStyle/>
          <a:p>
            <a:r>
              <a:rPr lang="en-US" dirty="0" smtClean="0"/>
              <a:t>EQ: What is the geography of China and how does have an affect on where people live?</a:t>
            </a:r>
          </a:p>
          <a:p>
            <a:r>
              <a:rPr lang="en-US" sz="2400" dirty="0" smtClean="0"/>
              <a:t>EU: Identify </a:t>
            </a:r>
            <a:r>
              <a:rPr lang="en-US" sz="2400" dirty="0"/>
              <a:t>g</a:t>
            </a:r>
            <a:r>
              <a:rPr lang="en-US" sz="2400" dirty="0" smtClean="0"/>
              <a:t>eographic  and political features of China </a:t>
            </a:r>
          </a:p>
          <a:p>
            <a:r>
              <a:rPr lang="en-US" sz="2400" dirty="0" smtClean="0"/>
              <a:t>Agenda:</a:t>
            </a:r>
          </a:p>
          <a:p>
            <a:pPr lvl="1"/>
            <a:r>
              <a:rPr lang="en-US" sz="2000" dirty="0" smtClean="0"/>
              <a:t>1. Collect Hw</a:t>
            </a:r>
          </a:p>
          <a:p>
            <a:pPr lvl="1"/>
            <a:r>
              <a:rPr lang="en-US" sz="2000" dirty="0" smtClean="0"/>
              <a:t>Map skills</a:t>
            </a:r>
          </a:p>
          <a:p>
            <a:pPr lvl="2"/>
            <a:r>
              <a:rPr lang="en-US" sz="1600" dirty="0" smtClean="0"/>
              <a:t>On one side of your map fill in all the provinces of China as well as adding in geographic features</a:t>
            </a:r>
          </a:p>
          <a:p>
            <a:pPr lvl="2"/>
            <a:r>
              <a:rPr lang="en-US" sz="1600" dirty="0" smtClean="0"/>
              <a:t>On the back side dot in the population densities of each region. Lightly shade in climate zones of China</a:t>
            </a:r>
          </a:p>
          <a:p>
            <a:pPr>
              <a:buNone/>
            </a:pPr>
            <a:endParaRPr lang="en-US" dirty="0"/>
          </a:p>
        </p:txBody>
      </p:sp>
      <p:sp>
        <p:nvSpPr>
          <p:cNvPr id="4" name="Rectangle 3"/>
          <p:cNvSpPr/>
          <p:nvPr/>
        </p:nvSpPr>
        <p:spPr>
          <a:xfrm>
            <a:off x="685800" y="5562600"/>
            <a:ext cx="4132863" cy="369332"/>
          </a:xfrm>
          <a:prstGeom prst="rect">
            <a:avLst/>
          </a:prstGeom>
        </p:spPr>
        <p:txBody>
          <a:bodyPr wrap="none">
            <a:spAutoFit/>
          </a:bodyPr>
          <a:lstStyle/>
          <a:p>
            <a:r>
              <a:rPr lang="en-US" dirty="0" smtClean="0"/>
              <a:t>Hw: Complete vocabulary/finish maps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 History III</a:t>
            </a:r>
            <a:endParaRPr lang="en-US" b="1" dirty="0"/>
          </a:p>
        </p:txBody>
      </p:sp>
      <p:sp>
        <p:nvSpPr>
          <p:cNvPr id="3" name="Content Placeholder 2"/>
          <p:cNvSpPr>
            <a:spLocks noGrp="1"/>
          </p:cNvSpPr>
          <p:nvPr>
            <p:ph idx="1"/>
          </p:nvPr>
        </p:nvSpPr>
        <p:spPr/>
        <p:txBody>
          <a:bodyPr>
            <a:normAutofit/>
          </a:bodyPr>
          <a:lstStyle/>
          <a:p>
            <a:r>
              <a:rPr lang="en-US" dirty="0" smtClean="0"/>
              <a:t>EQ: What is history and why should we study it?</a:t>
            </a:r>
          </a:p>
          <a:p>
            <a:r>
              <a:rPr lang="en-US" dirty="0" smtClean="0"/>
              <a:t>EU: Students will develop an understanding of what history is and why we study it.</a:t>
            </a:r>
          </a:p>
          <a:p>
            <a:r>
              <a:rPr lang="en-US" sz="2400" dirty="0" smtClean="0"/>
              <a:t>Agenda: </a:t>
            </a:r>
          </a:p>
          <a:p>
            <a:pPr lvl="1"/>
            <a:r>
              <a:rPr lang="en-US" sz="2000" dirty="0" smtClean="0"/>
              <a:t>1. Finish partner interviews/introductions</a:t>
            </a:r>
          </a:p>
          <a:p>
            <a:pPr lvl="1"/>
            <a:r>
              <a:rPr lang="en-US" sz="2000" dirty="0" smtClean="0"/>
              <a:t>2. Homework review-Parent interviews</a:t>
            </a:r>
          </a:p>
          <a:p>
            <a:pPr lvl="1"/>
            <a:r>
              <a:rPr lang="en-US" sz="2000" dirty="0" smtClean="0"/>
              <a:t>3. Introduce Industrial Revolution</a:t>
            </a:r>
            <a:endParaRPr lang="en-US" sz="2400" dirty="0" smtClean="0"/>
          </a:p>
          <a:p>
            <a:r>
              <a:rPr lang="en-US" sz="2400" dirty="0" smtClean="0"/>
              <a:t>Hw: Unit 1 vocabulary, Know your ESLRs, Tell 10B</a:t>
            </a:r>
            <a:endParaRPr lang="en-US" sz="2000" dirty="0" smtClean="0"/>
          </a:p>
          <a:p>
            <a:pPr lvl="1"/>
            <a:endParaRPr lang="en-US" sz="2000" dirty="0" smtClean="0"/>
          </a:p>
          <a:p>
            <a:pPr lvl="1"/>
            <a:endParaRPr lang="en-US" dirty="0"/>
          </a:p>
        </p:txBody>
      </p:sp>
      <p:pic>
        <p:nvPicPr>
          <p:cNvPr id="5" name="Picture 2" descr="C:\Users\qiss\Desktop\mmexport1405646437527 (2).jpg"/>
          <p:cNvPicPr>
            <a:picLocks noChangeAspect="1" noChangeArrowheads="1"/>
          </p:cNvPicPr>
          <p:nvPr/>
        </p:nvPicPr>
        <p:blipFill>
          <a:blip r:embed="rId2" cstate="print"/>
          <a:stretch>
            <a:fillRect/>
          </a:stretch>
        </p:blipFill>
        <p:spPr bwMode="auto">
          <a:xfrm>
            <a:off x="5181600" y="228600"/>
            <a:ext cx="851297" cy="113506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240</TotalTime>
  <Words>270</Words>
  <Application>Microsoft Office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Advisory</vt:lpstr>
      <vt:lpstr>Asian Studies </vt:lpstr>
      <vt:lpstr>World History 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cp:revision>
  <dcterms:created xsi:type="dcterms:W3CDTF">2014-08-14T23:16:43Z</dcterms:created>
  <dcterms:modified xsi:type="dcterms:W3CDTF">2014-08-15T06:32:46Z</dcterms:modified>
</cp:coreProperties>
</file>