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5533-8801-4D23-A399-A173861CCEC2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5533-8801-4D23-A399-A173861CCEC2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5533-8801-4D23-A399-A173861CCEC2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D65533-8801-4D23-A399-A173861CCEC2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5533-8801-4D23-A399-A173861CCEC2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5533-8801-4D23-A399-A173861CCEC2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5533-8801-4D23-A399-A173861CCEC2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5533-8801-4D23-A399-A173861CCEC2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5533-8801-4D23-A399-A173861CCEC2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D65533-8801-4D23-A399-A173861CCEC2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5533-8801-4D23-A399-A173861CCEC2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D65533-8801-4D23-A399-A173861CCEC2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14C8387-9035-4DC5-96F1-A468439C64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400" dirty="0" smtClean="0"/>
              <a:t>Students will be working on portfolios</a:t>
            </a:r>
          </a:p>
          <a:p>
            <a:pPr>
              <a:buNone/>
            </a:pPr>
            <a:r>
              <a:rPr lang="en-US" sz="2400" dirty="0" smtClean="0"/>
              <a:t>today and logging into focus.</a:t>
            </a:r>
          </a:p>
          <a:p>
            <a:pPr>
              <a:buNone/>
            </a:pPr>
            <a:r>
              <a:rPr lang="en-US" sz="2400" dirty="0" smtClean="0"/>
              <a:t>The way to access your information: If you are returning student your user name and password are the same as last year. New students you will do the following: </a:t>
            </a:r>
            <a:r>
              <a:rPr lang="en-US" sz="2400" dirty="0" smtClean="0"/>
              <a:t>username is </a:t>
            </a:r>
            <a:r>
              <a:rPr lang="en-US" sz="2400" dirty="0" err="1" smtClean="0"/>
              <a:t>gradyearlastnamefirstname</a:t>
            </a:r>
            <a:r>
              <a:rPr lang="en-US" sz="2400" dirty="0" smtClean="0"/>
              <a:t>. </a:t>
            </a:r>
            <a:r>
              <a:rPr lang="en-US" sz="2400" dirty="0" err="1" smtClean="0"/>
              <a:t>Eg</a:t>
            </a:r>
            <a:r>
              <a:rPr lang="en-US" sz="2400" dirty="0" smtClean="0"/>
              <a:t>. 17kimjolie. The password is student. You will then be prompted to change your password.</a:t>
            </a:r>
          </a:p>
          <a:p>
            <a:pPr>
              <a:buNone/>
            </a:pPr>
            <a:r>
              <a:rPr lang="en-US" sz="2400" dirty="0" smtClean="0"/>
              <a:t>Goal setting: </a:t>
            </a:r>
            <a:r>
              <a:rPr lang="en-US" sz="2400" dirty="0" smtClean="0"/>
              <a:t>HOW will you </a:t>
            </a:r>
            <a:r>
              <a:rPr lang="en-US" sz="2400" dirty="0" smtClean="0"/>
              <a:t>achieve </a:t>
            </a:r>
            <a:r>
              <a:rPr lang="en-US" sz="2400" dirty="0" smtClean="0"/>
              <a:t>your goals? </a:t>
            </a:r>
            <a:r>
              <a:rPr lang="en-US" sz="2400" dirty="0" smtClean="0"/>
              <a:t>Don't just say "get better grades</a:t>
            </a:r>
            <a:r>
              <a:rPr lang="en-US" sz="2400" dirty="0" smtClean="0"/>
              <a:t>"... write </a:t>
            </a:r>
            <a:r>
              <a:rPr lang="en-US" sz="2400" dirty="0" smtClean="0"/>
              <a:t>how </a:t>
            </a:r>
            <a:r>
              <a:rPr lang="en-US" sz="2400" dirty="0" smtClean="0"/>
              <a:t>you </a:t>
            </a:r>
            <a:r>
              <a:rPr lang="en-US" sz="2400" dirty="0" smtClean="0"/>
              <a:t>plan to do this.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Advisory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638800"/>
            <a:ext cx="1772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Activity: Monday</a:t>
            </a:r>
            <a:endParaRPr lang="en-US" dirty="0"/>
          </a:p>
        </p:txBody>
      </p:sp>
      <p:pic>
        <p:nvPicPr>
          <p:cNvPr id="7" name="Picture 2" descr="C:\Users\qiss\Desktop\mmexport1405646437527 (2)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315200" y="228600"/>
            <a:ext cx="1384697" cy="184626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315200" y="1981200"/>
            <a:ext cx="1403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Queenie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Still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EQ: What is the geography of China and how does have an affect on where people live?</a:t>
            </a:r>
          </a:p>
          <a:p>
            <a:r>
              <a:rPr lang="en-US" sz="2400" dirty="0" smtClean="0"/>
              <a:t>EU: Identify </a:t>
            </a:r>
            <a:r>
              <a:rPr lang="en-US" sz="2400" dirty="0"/>
              <a:t>g</a:t>
            </a:r>
            <a:r>
              <a:rPr lang="en-US" sz="2400" dirty="0" smtClean="0"/>
              <a:t>eographic  and political features of China </a:t>
            </a:r>
          </a:p>
          <a:p>
            <a:pPr lvl="1"/>
            <a:r>
              <a:rPr lang="en-US" sz="2400" dirty="0" smtClean="0"/>
              <a:t>Agenda</a:t>
            </a:r>
            <a:r>
              <a:rPr lang="en-US" sz="2400" dirty="0" smtClean="0"/>
              <a:t>: </a:t>
            </a:r>
          </a:p>
          <a:p>
            <a:pPr lvl="1"/>
            <a:r>
              <a:rPr lang="en-US" sz="2000" dirty="0" smtClean="0"/>
              <a:t>1</a:t>
            </a:r>
            <a:r>
              <a:rPr lang="en-US" sz="2000" dirty="0" smtClean="0"/>
              <a:t>. Collect Hw</a:t>
            </a:r>
          </a:p>
          <a:p>
            <a:pPr lvl="1"/>
            <a:r>
              <a:rPr lang="en-US" sz="2000" dirty="0" smtClean="0"/>
              <a:t>2. Create a PPT following the rubric provided in class</a:t>
            </a:r>
          </a:p>
          <a:p>
            <a:pPr lvl="1"/>
            <a:r>
              <a:rPr lang="en-US" sz="2000" dirty="0" smtClean="0"/>
              <a:t>3. I will assign your headings</a:t>
            </a:r>
          </a:p>
          <a:p>
            <a:pPr lvl="1"/>
            <a:r>
              <a:rPr lang="en-US" sz="2000" dirty="0" smtClean="0"/>
              <a:t>4. Work on in class and be </a:t>
            </a:r>
            <a:r>
              <a:rPr lang="en-US" sz="2000" b="1" dirty="0" smtClean="0"/>
              <a:t>ready</a:t>
            </a:r>
            <a:r>
              <a:rPr lang="en-US" sz="2000" dirty="0" smtClean="0"/>
              <a:t> to present on Wednesday</a:t>
            </a:r>
            <a:endParaRPr lang="en-US" sz="16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dirty="0" smtClean="0"/>
              <a:t>Hw: Complete presentations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Asian Studies </a:t>
            </a:r>
            <a:endParaRPr lang="en-US" b="1" dirty="0"/>
          </a:p>
        </p:txBody>
      </p:sp>
      <p:pic>
        <p:nvPicPr>
          <p:cNvPr id="4" name="Picture 2" descr="C:\Users\qiss\Desktop\mmexport1405646437527 (2)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91400" y="228600"/>
            <a:ext cx="851297" cy="113506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239000" y="1219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Queenie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Still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EQ: What is history and why should we study it?</a:t>
            </a:r>
          </a:p>
          <a:p>
            <a:r>
              <a:rPr lang="en-US" dirty="0" smtClean="0"/>
              <a:t>EU: Students will develop an understanding of what history is and why we study it.</a:t>
            </a:r>
          </a:p>
          <a:p>
            <a:r>
              <a:rPr lang="en-US" sz="2400" dirty="0" smtClean="0"/>
              <a:t>Agenda: </a:t>
            </a:r>
          </a:p>
          <a:p>
            <a:pPr lvl="1"/>
            <a:r>
              <a:rPr lang="en-US" sz="2000" dirty="0" smtClean="0"/>
              <a:t>1. </a:t>
            </a:r>
            <a:r>
              <a:rPr lang="en-US" sz="2000" dirty="0" smtClean="0"/>
              <a:t>Collect voc.</a:t>
            </a:r>
          </a:p>
          <a:p>
            <a:pPr lvl="1"/>
            <a:r>
              <a:rPr lang="en-US" sz="2000" dirty="0" smtClean="0"/>
              <a:t>2. Take ESLRs test</a:t>
            </a:r>
          </a:p>
          <a:p>
            <a:pPr lvl="1"/>
            <a:r>
              <a:rPr lang="en-US" sz="2000" dirty="0" smtClean="0"/>
              <a:t>3. Industrial Revolution Pre-test </a:t>
            </a:r>
          </a:p>
          <a:p>
            <a:pPr lvl="1"/>
            <a:r>
              <a:rPr lang="en-US" sz="2000" dirty="0" smtClean="0"/>
              <a:t>4. Assign Poster project</a:t>
            </a:r>
            <a:endParaRPr lang="en-US" sz="2400" dirty="0" smtClean="0"/>
          </a:p>
          <a:p>
            <a:r>
              <a:rPr lang="en-US" sz="2400" dirty="0" smtClean="0"/>
              <a:t>Hw: </a:t>
            </a:r>
            <a:r>
              <a:rPr lang="en-US" sz="2400" dirty="0" smtClean="0"/>
              <a:t>Gather your research to be placed on posters in class on Wednesday.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World History III</a:t>
            </a:r>
            <a:endParaRPr lang="en-US" b="1" dirty="0"/>
          </a:p>
        </p:txBody>
      </p:sp>
      <p:pic>
        <p:nvPicPr>
          <p:cNvPr id="5" name="Picture 2" descr="C:\Users\qiss\Desktop\mmexport1405646437527 (2)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96200" y="152400"/>
            <a:ext cx="851297" cy="113506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239000" y="1371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/>
              <a:t>Queenie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Still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472</TotalTime>
  <Words>250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Paper</vt:lpstr>
      <vt:lpstr>Advisory</vt:lpstr>
      <vt:lpstr>Asian Studies </vt:lpstr>
      <vt:lpstr>World History III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Advisory</dc:title>
  <dc:creator>user</dc:creator>
  <cp:lastModifiedBy>user</cp:lastModifiedBy>
  <cp:revision>3</cp:revision>
  <dcterms:created xsi:type="dcterms:W3CDTF">2014-08-15T06:28:18Z</dcterms:created>
  <dcterms:modified xsi:type="dcterms:W3CDTF">2014-08-18T06:12:40Z</dcterms:modified>
</cp:coreProperties>
</file>