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E6725E7-E711-4105-83D1-72E9DDDB46B7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25E7-E711-4105-83D1-72E9DDDB46B7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25E7-E711-4105-83D1-72E9DDDB46B7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E6725E7-E711-4105-83D1-72E9DDDB46B7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E6725E7-E711-4105-83D1-72E9DDDB46B7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6725E7-E711-4105-83D1-72E9DDDB46B7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E6725E7-E711-4105-83D1-72E9DDDB46B7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25E7-E711-4105-83D1-72E9DDDB46B7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6725E7-E711-4105-83D1-72E9DDDB46B7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E6725E7-E711-4105-83D1-72E9DDDB46B7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E6725E7-E711-4105-83D1-72E9DDDB46B7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E6725E7-E711-4105-83D1-72E9DDDB46B7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Advisory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L</a:t>
            </a:r>
            <a:r>
              <a:rPr lang="en-US" sz="2400" dirty="0" smtClean="0"/>
              <a:t>og </a:t>
            </a:r>
            <a:r>
              <a:rPr lang="en-US" sz="2400" dirty="0" smtClean="0"/>
              <a:t>into focus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Complete goal setting sheet</a:t>
            </a:r>
            <a:endParaRPr lang="en-US" sz="2400" dirty="0" smtClean="0"/>
          </a:p>
          <a:p>
            <a:r>
              <a:rPr lang="en-US" sz="2400" dirty="0" smtClean="0"/>
              <a:t>The way to access your information: If you are returning student your user name and password are the same as last year. New students you will do the following: username is </a:t>
            </a:r>
            <a:r>
              <a:rPr lang="en-US" sz="2400" dirty="0" err="1" smtClean="0"/>
              <a:t>gradyearlastnamefirstname</a:t>
            </a:r>
            <a:r>
              <a:rPr lang="en-US" sz="2400" dirty="0" smtClean="0"/>
              <a:t>. </a:t>
            </a:r>
            <a:r>
              <a:rPr lang="en-US" sz="2400" dirty="0" err="1" smtClean="0"/>
              <a:t>Eg</a:t>
            </a:r>
            <a:r>
              <a:rPr lang="en-US" sz="2400" dirty="0" smtClean="0"/>
              <a:t>. 17kimjolie. The password is student. You will then be prompted to change your password.</a:t>
            </a:r>
          </a:p>
          <a:p>
            <a:r>
              <a:rPr lang="en-US" sz="2400" dirty="0" smtClean="0"/>
              <a:t>Goal setting: HOW will you achieve your goals? Don't just say "get better grades"... write how you plan to do this.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9600" y="6096000"/>
            <a:ext cx="2053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Activity: </a:t>
            </a:r>
            <a:r>
              <a:rPr lang="en-US" dirty="0" smtClean="0"/>
              <a:t>Tuesday</a:t>
            </a:r>
            <a:endParaRPr lang="en-US" dirty="0"/>
          </a:p>
        </p:txBody>
      </p:sp>
      <p:pic>
        <p:nvPicPr>
          <p:cNvPr id="7" name="Picture 2" descr="C:\Users\qiss\Desktop\mmexport1405646437527 (2)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315200" y="228600"/>
            <a:ext cx="1384697" cy="184626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315200" y="1981200"/>
            <a:ext cx="1403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Queenie</a:t>
            </a:r>
            <a:r>
              <a:rPr lang="en-US" dirty="0" smtClean="0"/>
              <a:t> is</a:t>
            </a:r>
          </a:p>
          <a:p>
            <a:r>
              <a:rPr lang="en-US" dirty="0" smtClean="0"/>
              <a:t>Still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Comparative 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EQ: What is Comparative Government and why should we study it?</a:t>
            </a:r>
          </a:p>
          <a:p>
            <a:r>
              <a:rPr lang="en-US" sz="2400" dirty="0" smtClean="0"/>
              <a:t>EU: Understand the importance of studying Comparative Government systems.</a:t>
            </a:r>
          </a:p>
          <a:p>
            <a:r>
              <a:rPr lang="en-US" sz="2400" dirty="0" smtClean="0"/>
              <a:t>Agenda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1. ESLRs test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2</a:t>
            </a:r>
            <a:r>
              <a:rPr lang="en-US" sz="2400" dirty="0" smtClean="0"/>
              <a:t>. </a:t>
            </a:r>
            <a:r>
              <a:rPr lang="en-US" sz="2400" dirty="0" smtClean="0"/>
              <a:t>Review questions on the philosophers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3</a:t>
            </a:r>
            <a:r>
              <a:rPr lang="en-US" sz="2400" dirty="0" smtClean="0"/>
              <a:t>. </a:t>
            </a:r>
            <a:r>
              <a:rPr lang="en-US" sz="2400" dirty="0" smtClean="0"/>
              <a:t>Discuss What is Comparative </a:t>
            </a:r>
            <a:r>
              <a:rPr lang="en-US" sz="2400" dirty="0" smtClean="0"/>
              <a:t>Government</a:t>
            </a:r>
          </a:p>
          <a:p>
            <a:pPr>
              <a:buNone/>
            </a:pPr>
            <a:r>
              <a:rPr lang="en-US" sz="2400" dirty="0" smtClean="0"/>
              <a:t>     4. Democracy word activity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5</a:t>
            </a:r>
            <a:r>
              <a:rPr lang="en-US" sz="2400" dirty="0" smtClean="0"/>
              <a:t>. US Government and Advanced Democracies    	pretest?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6</a:t>
            </a:r>
            <a:r>
              <a:rPr lang="en-US" sz="2400" dirty="0" smtClean="0"/>
              <a:t>. </a:t>
            </a:r>
            <a:r>
              <a:rPr lang="en-US" sz="2400" dirty="0" smtClean="0"/>
              <a:t>Assign terms</a:t>
            </a:r>
          </a:p>
          <a:p>
            <a:pPr>
              <a:buNone/>
            </a:pPr>
            <a:r>
              <a:rPr lang="en-US" sz="2400" dirty="0" smtClean="0"/>
              <a:t>Hw: terms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Users\qiss\Desktop\mmexport1405646437527 (2)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077200" y="228600"/>
            <a:ext cx="851297" cy="113506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543800" y="1295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Queenie</a:t>
            </a:r>
            <a:r>
              <a:rPr lang="en-US" dirty="0" smtClean="0"/>
              <a:t> is</a:t>
            </a:r>
          </a:p>
          <a:p>
            <a:r>
              <a:rPr lang="en-US" dirty="0" smtClean="0"/>
              <a:t>Still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Model United Nations (MUN)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EQ: How do I research a delegation?</a:t>
            </a:r>
          </a:p>
          <a:p>
            <a:r>
              <a:rPr lang="en-US" sz="2400" dirty="0" smtClean="0"/>
              <a:t>EU: Develop an understanding of the importance of researching a delegation.</a:t>
            </a:r>
          </a:p>
          <a:p>
            <a:r>
              <a:rPr lang="en-US" sz="2400" dirty="0" smtClean="0"/>
              <a:t>Agenda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1. Hw turn in-Summary from the U.N. Dispatch site</a:t>
            </a:r>
          </a:p>
          <a:p>
            <a:pPr lvl="1"/>
            <a:r>
              <a:rPr lang="en-US" sz="2000" dirty="0" smtClean="0"/>
              <a:t>2. Access websites from reading material to obtain delegation information</a:t>
            </a:r>
          </a:p>
          <a:p>
            <a:pPr lvl="1"/>
            <a:r>
              <a:rPr lang="en-US" sz="2000" dirty="0" smtClean="0"/>
              <a:t>2. Research your delegation from the country assigned</a:t>
            </a:r>
          </a:p>
          <a:p>
            <a:pPr lvl="1"/>
            <a:r>
              <a:rPr lang="en-US" sz="2000" dirty="0" smtClean="0"/>
              <a:t>3. Use the model from the publication students downloaded</a:t>
            </a:r>
          </a:p>
          <a:p>
            <a:pPr lvl="1"/>
            <a:r>
              <a:rPr lang="en-US" sz="2000" dirty="0" smtClean="0"/>
              <a:t>Document information in outline form</a:t>
            </a:r>
          </a:p>
          <a:p>
            <a:endParaRPr lang="en-US" sz="2000" dirty="0" smtClean="0"/>
          </a:p>
          <a:p>
            <a:r>
              <a:rPr lang="en-US" sz="2000" dirty="0" smtClean="0"/>
              <a:t>Hw: Complete delegation research</a:t>
            </a:r>
            <a:endParaRPr lang="en-US" sz="2400" dirty="0" smtClean="0"/>
          </a:p>
        </p:txBody>
      </p:sp>
      <p:pic>
        <p:nvPicPr>
          <p:cNvPr id="4" name="Picture 2" descr="C:\Users\qiss\Desktop\mmexport1405646437527 (2)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292703" y="381000"/>
            <a:ext cx="851297" cy="113506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239000" y="1600200"/>
            <a:ext cx="190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Queenie</a:t>
            </a:r>
            <a:r>
              <a:rPr lang="en-US" dirty="0" smtClean="0"/>
              <a:t> is</a:t>
            </a:r>
          </a:p>
          <a:p>
            <a:r>
              <a:rPr lang="en-US" dirty="0" smtClean="0"/>
              <a:t>Still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World History III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EQ: What is history and why should we study it?</a:t>
            </a:r>
          </a:p>
          <a:p>
            <a:r>
              <a:rPr lang="en-US" dirty="0" smtClean="0"/>
              <a:t>EU: Students will develop an understanding of what history is and why we study it.</a:t>
            </a:r>
          </a:p>
          <a:p>
            <a:r>
              <a:rPr lang="en-US" sz="2400" dirty="0" smtClean="0"/>
              <a:t>Agenda: </a:t>
            </a:r>
          </a:p>
          <a:p>
            <a:pPr lvl="1"/>
            <a:r>
              <a:rPr lang="en-US" sz="2000" dirty="0" smtClean="0"/>
              <a:t>1. Homework review-Present partners, parent and vocabulary</a:t>
            </a:r>
          </a:p>
          <a:p>
            <a:pPr lvl="1"/>
            <a:r>
              <a:rPr lang="en-US" sz="2000" dirty="0" smtClean="0"/>
              <a:t>2. Take ESLRs test</a:t>
            </a:r>
          </a:p>
          <a:p>
            <a:pPr lvl="1"/>
            <a:r>
              <a:rPr lang="en-US" sz="2000" dirty="0" smtClean="0"/>
              <a:t>3. Industrial Revolution Pre-test </a:t>
            </a:r>
          </a:p>
          <a:p>
            <a:pPr lvl="1"/>
            <a:r>
              <a:rPr lang="en-US" sz="2000" dirty="0" smtClean="0"/>
              <a:t>4. Assign Poster Project?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Hw: Research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  <p:pic>
        <p:nvPicPr>
          <p:cNvPr id="6" name="Picture 2" descr="C:\Users\qiss\Desktop\mmexport1405646437527 (2)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96200" y="152400"/>
            <a:ext cx="851297" cy="113506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7162800" y="1371600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Queenie</a:t>
            </a:r>
            <a:r>
              <a:rPr lang="en-US" dirty="0" smtClean="0"/>
              <a:t> is</a:t>
            </a:r>
          </a:p>
          <a:p>
            <a:r>
              <a:rPr lang="en-US" dirty="0" smtClean="0"/>
              <a:t>Still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502</TotalTime>
  <Words>280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Verve</vt:lpstr>
      <vt:lpstr>Advisory</vt:lpstr>
      <vt:lpstr>Comparative Government</vt:lpstr>
      <vt:lpstr>Model United Nations (MUN)</vt:lpstr>
      <vt:lpstr>World History III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Advisory</dc:title>
  <dc:creator>user</dc:creator>
  <cp:lastModifiedBy>user</cp:lastModifiedBy>
  <cp:revision>6</cp:revision>
  <dcterms:created xsi:type="dcterms:W3CDTF">2014-08-18T06:13:40Z</dcterms:created>
  <dcterms:modified xsi:type="dcterms:W3CDTF">2014-08-19T07:09:11Z</dcterms:modified>
</cp:coreProperties>
</file>