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5533-8801-4D23-A399-A173861CCEC2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4C8387-9035-4DC5-96F1-A468439C64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5533-8801-4D23-A399-A173861CCEC2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387-9035-4DC5-96F1-A468439C6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5533-8801-4D23-A399-A173861CCEC2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387-9035-4DC5-96F1-A468439C6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0D65533-8801-4D23-A399-A173861CCEC2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14C8387-9035-4DC5-96F1-A468439C64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5533-8801-4D23-A399-A173861CCEC2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387-9035-4DC5-96F1-A468439C64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5533-8801-4D23-A399-A173861CCEC2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387-9035-4DC5-96F1-A468439C64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387-9035-4DC5-96F1-A468439C64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5533-8801-4D23-A399-A173861CCEC2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5533-8801-4D23-A399-A173861CCEC2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387-9035-4DC5-96F1-A468439C64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5533-8801-4D23-A399-A173861CCEC2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387-9035-4DC5-96F1-A468439C6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0D65533-8801-4D23-A399-A173861CCEC2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14C8387-9035-4DC5-96F1-A468439C64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5533-8801-4D23-A399-A173861CCEC2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4C8387-9035-4DC5-96F1-A468439C64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0D65533-8801-4D23-A399-A173861CCEC2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14C8387-9035-4DC5-96F1-A468439C64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Today students will be working on practice SAT skills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u="sng" dirty="0" smtClean="0"/>
              <a:t>For 9</a:t>
            </a:r>
            <a:r>
              <a:rPr lang="en-US" sz="2400" u="sng" baseline="30000" dirty="0" smtClean="0"/>
              <a:t>th</a:t>
            </a:r>
            <a:r>
              <a:rPr lang="en-US" sz="2400" u="sng" dirty="0" smtClean="0"/>
              <a:t> and 10</a:t>
            </a:r>
            <a:r>
              <a:rPr lang="en-US" sz="2400" u="sng" baseline="30000" dirty="0" smtClean="0"/>
              <a:t>th</a:t>
            </a:r>
            <a:r>
              <a:rPr lang="en-US" sz="2400" u="sng" dirty="0" smtClean="0"/>
              <a:t> Grade</a:t>
            </a:r>
            <a:r>
              <a:rPr lang="en-US" sz="2400" dirty="0" smtClean="0"/>
              <a:t>:  This is a section from a sample SAT.  Give the students 15 minutes to complete Questions 1-12.  At the end of the time, give them the answers and discuss any questions they may have.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Advisory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638800"/>
            <a:ext cx="222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Activity: </a:t>
            </a:r>
            <a:r>
              <a:rPr lang="en-US" dirty="0" smtClean="0"/>
              <a:t>Wednesday</a:t>
            </a:r>
            <a:endParaRPr lang="en-US" dirty="0"/>
          </a:p>
        </p:txBody>
      </p:sp>
      <p:pic>
        <p:nvPicPr>
          <p:cNvPr id="7" name="Picture 2" descr="C:\Users\qiss\Desktop\mmexport1405646437527 (2)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315200" y="228600"/>
            <a:ext cx="1384697" cy="184626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315200" y="1981200"/>
            <a:ext cx="1403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Queenie</a:t>
            </a:r>
            <a:r>
              <a:rPr lang="en-US" dirty="0" smtClean="0"/>
              <a:t> is</a:t>
            </a:r>
          </a:p>
          <a:p>
            <a:r>
              <a:rPr lang="en-US" dirty="0" smtClean="0"/>
              <a:t>Still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EQ: What is the geography of China and how does have an affect on where people live?</a:t>
            </a:r>
          </a:p>
          <a:p>
            <a:r>
              <a:rPr lang="en-US" sz="2400" dirty="0" smtClean="0"/>
              <a:t>EU: Identify </a:t>
            </a:r>
            <a:r>
              <a:rPr lang="en-US" sz="2400" dirty="0"/>
              <a:t>g</a:t>
            </a:r>
            <a:r>
              <a:rPr lang="en-US" sz="2400" dirty="0" smtClean="0"/>
              <a:t>eographic  and political features of China </a:t>
            </a:r>
          </a:p>
          <a:p>
            <a:pPr lvl="1"/>
            <a:r>
              <a:rPr lang="en-US" sz="2400" dirty="0" smtClean="0"/>
              <a:t>Agenda: </a:t>
            </a:r>
          </a:p>
          <a:p>
            <a:pPr lvl="1"/>
            <a:r>
              <a:rPr lang="en-US" sz="2000" dirty="0" smtClean="0"/>
              <a:t>1. Present PPT from assigned topic</a:t>
            </a:r>
          </a:p>
          <a:p>
            <a:pPr lvl="1"/>
            <a:r>
              <a:rPr lang="en-US" sz="2000" dirty="0" smtClean="0"/>
              <a:t>2. Important Cities in China PPT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Hw: 1. Read Case Study on page 8: A Chinese Leader Talks to a Mountain. Answer corresponding questions</a:t>
            </a:r>
          </a:p>
          <a:p>
            <a:pPr>
              <a:buNone/>
            </a:pPr>
            <a:r>
              <a:rPr lang="en-US" dirty="0" smtClean="0"/>
              <a:t>2. Complete chapter 1 checkup pages 23-25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Asian Studies </a:t>
            </a:r>
            <a:endParaRPr lang="en-US" b="1" dirty="0"/>
          </a:p>
        </p:txBody>
      </p:sp>
      <p:pic>
        <p:nvPicPr>
          <p:cNvPr id="4" name="Picture 2" descr="C:\Users\qiss\Desktop\mmexport1405646437527 (2)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391400" y="228600"/>
            <a:ext cx="851297" cy="113506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239000" y="1219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Queenie</a:t>
            </a:r>
            <a:r>
              <a:rPr lang="en-US" dirty="0" smtClean="0"/>
              <a:t> is</a:t>
            </a:r>
          </a:p>
          <a:p>
            <a:r>
              <a:rPr lang="en-US" dirty="0" smtClean="0"/>
              <a:t>Still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EQ: What are some of the major inventions of the Industrial Revolution and how did this affect population movement?</a:t>
            </a:r>
          </a:p>
          <a:p>
            <a:r>
              <a:rPr lang="en-US" dirty="0" smtClean="0"/>
              <a:t>EU: Students will develop an understanding of how the Industrial Revolution had an effect on population movement</a:t>
            </a:r>
          </a:p>
          <a:p>
            <a:r>
              <a:rPr lang="en-US" sz="2400" dirty="0" smtClean="0"/>
              <a:t>Agenda: </a:t>
            </a:r>
          </a:p>
          <a:p>
            <a:pPr lvl="1"/>
            <a:r>
              <a:rPr lang="en-US" sz="2000" dirty="0" smtClean="0"/>
              <a:t>1. Create your poster/Present</a:t>
            </a:r>
          </a:p>
          <a:p>
            <a:pPr lvl="1"/>
            <a:r>
              <a:rPr lang="en-US" sz="2000" dirty="0" smtClean="0"/>
              <a:t>2. Begin Chapter 22</a:t>
            </a:r>
          </a:p>
          <a:p>
            <a:r>
              <a:rPr lang="en-US" sz="2400" dirty="0" smtClean="0"/>
              <a:t>Hw</a:t>
            </a:r>
            <a:r>
              <a:rPr lang="en-US" sz="2400" dirty="0" smtClean="0"/>
              <a:t>: Ch. 22 section 1 terms, create a </a:t>
            </a:r>
            <a:r>
              <a:rPr lang="en-US" sz="2400" dirty="0" err="1" smtClean="0"/>
              <a:t>ppt</a:t>
            </a:r>
            <a:r>
              <a:rPr lang="en-US" sz="2400" dirty="0" smtClean="0"/>
              <a:t> presentation over your </a:t>
            </a:r>
            <a:r>
              <a:rPr lang="en-US" sz="2400" smtClean="0"/>
              <a:t>assigned heading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World History III</a:t>
            </a:r>
            <a:endParaRPr lang="en-US" b="1" dirty="0"/>
          </a:p>
        </p:txBody>
      </p:sp>
      <p:pic>
        <p:nvPicPr>
          <p:cNvPr id="5" name="Picture 2" descr="C:\Users\qiss\Desktop\mmexport1405646437527 (2)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696200" y="152400"/>
            <a:ext cx="851297" cy="113506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239000" y="1371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Queenie</a:t>
            </a:r>
            <a:r>
              <a:rPr lang="en-US" dirty="0" smtClean="0"/>
              <a:t> is</a:t>
            </a:r>
          </a:p>
          <a:p>
            <a:r>
              <a:rPr lang="en-US" dirty="0" smtClean="0"/>
              <a:t>Still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698</TotalTime>
  <Words>217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Paper</vt:lpstr>
      <vt:lpstr>Advisory</vt:lpstr>
      <vt:lpstr>Asian Studies </vt:lpstr>
      <vt:lpstr>World History III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Advisory</dc:title>
  <dc:creator>user</dc:creator>
  <cp:lastModifiedBy>user</cp:lastModifiedBy>
  <cp:revision>6</cp:revision>
  <dcterms:created xsi:type="dcterms:W3CDTF">2014-08-15T06:28:18Z</dcterms:created>
  <dcterms:modified xsi:type="dcterms:W3CDTF">2014-08-20T03:35:59Z</dcterms:modified>
</cp:coreProperties>
</file>