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9" r:id="rId4"/>
    <p:sldId id="258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E6725E7-E711-4105-83D1-72E9DDDB46B7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25E7-E711-4105-83D1-72E9DDDB46B7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25E7-E711-4105-83D1-72E9DDDB46B7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E6725E7-E711-4105-83D1-72E9DDDB46B7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E6725E7-E711-4105-83D1-72E9DDDB46B7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E6725E7-E711-4105-83D1-72E9DDDB46B7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E6725E7-E711-4105-83D1-72E9DDDB46B7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25E7-E711-4105-83D1-72E9DDDB46B7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E6725E7-E711-4105-83D1-72E9DDDB46B7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E6725E7-E711-4105-83D1-72E9DDDB46B7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E6725E7-E711-4105-83D1-72E9DDDB46B7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E6725E7-E711-4105-83D1-72E9DDDB46B7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Advisory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Continue to complete goal setting sheets</a:t>
            </a:r>
          </a:p>
          <a:p>
            <a:r>
              <a:rPr lang="en-US" sz="2400" dirty="0" smtClean="0"/>
              <a:t>VOX </a:t>
            </a:r>
            <a:r>
              <a:rPr lang="en-US" sz="2400" dirty="0" err="1" smtClean="0"/>
              <a:t>Populi</a:t>
            </a:r>
            <a:endParaRPr lang="en-US" sz="2400" dirty="0" smtClean="0"/>
          </a:p>
          <a:p>
            <a:pPr lvl="1"/>
            <a:r>
              <a:rPr lang="en-US" sz="2000" dirty="0" smtClean="0"/>
              <a:t>Voice your concerns here at QISS</a:t>
            </a: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09600" y="6096000"/>
            <a:ext cx="2113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Activity: Thursday</a:t>
            </a:r>
            <a:endParaRPr lang="en-US" dirty="0"/>
          </a:p>
        </p:txBody>
      </p:sp>
      <p:pic>
        <p:nvPicPr>
          <p:cNvPr id="7" name="Picture 2" descr="C:\Users\qiss\Desktop\mmexport1405646437527 (2)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315200" y="228600"/>
            <a:ext cx="1384697" cy="184626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315200" y="1981200"/>
            <a:ext cx="1403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Queenie</a:t>
            </a:r>
            <a:r>
              <a:rPr lang="en-US" dirty="0" smtClean="0"/>
              <a:t> is</a:t>
            </a:r>
          </a:p>
          <a:p>
            <a:r>
              <a:rPr lang="en-US" dirty="0" smtClean="0"/>
              <a:t>Still available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Comparative Government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EQ: What is a democracy and how does it function?</a:t>
            </a:r>
          </a:p>
          <a:p>
            <a:r>
              <a:rPr lang="en-US" sz="2400" dirty="0" smtClean="0"/>
              <a:t>EU: Understand the importance of studying democratic systems of government.</a:t>
            </a:r>
          </a:p>
          <a:p>
            <a:r>
              <a:rPr lang="en-US" sz="2400" dirty="0" smtClean="0"/>
              <a:t>Agenda:</a:t>
            </a:r>
          </a:p>
          <a:p>
            <a:pPr>
              <a:buNone/>
            </a:pPr>
            <a:r>
              <a:rPr lang="en-US" sz="2400" dirty="0" smtClean="0"/>
              <a:t>	1. Vocabulary check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2. US Government and Advanced Democracies    	pretest?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3. America word activity</a:t>
            </a:r>
          </a:p>
          <a:p>
            <a:pPr>
              <a:buNone/>
            </a:pPr>
            <a:r>
              <a:rPr lang="en-US" sz="2400" dirty="0" smtClean="0"/>
              <a:t>Hw: Download a copy of the US Constitution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C:\Users\qiss\Desktop\mmexport1405646437527 (2)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077200" y="228600"/>
            <a:ext cx="851297" cy="113506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543800" y="1295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Queenie</a:t>
            </a:r>
            <a:r>
              <a:rPr lang="en-US" dirty="0" smtClean="0"/>
              <a:t> is</a:t>
            </a:r>
          </a:p>
          <a:p>
            <a:r>
              <a:rPr lang="en-US" dirty="0" smtClean="0"/>
              <a:t>Still available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Model United Nations (MUN)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EQ: How do I research a delegation?</a:t>
            </a:r>
          </a:p>
          <a:p>
            <a:r>
              <a:rPr lang="en-US" sz="2400" dirty="0" smtClean="0"/>
              <a:t>EU: Develop an understanding of the importance of researching a delegation.</a:t>
            </a:r>
          </a:p>
          <a:p>
            <a:r>
              <a:rPr lang="en-US" sz="2400" dirty="0" smtClean="0"/>
              <a:t>Agenda: Continue research</a:t>
            </a:r>
            <a:endParaRPr lang="en-US" sz="2000" dirty="0" smtClean="0"/>
          </a:p>
          <a:p>
            <a:pPr lvl="1"/>
            <a:r>
              <a:rPr lang="en-US" sz="2000" dirty="0" smtClean="0"/>
              <a:t>1. Access websites from reading material to obtain delegation information</a:t>
            </a:r>
          </a:p>
          <a:p>
            <a:pPr lvl="1"/>
            <a:r>
              <a:rPr lang="en-US" sz="2000" dirty="0" smtClean="0"/>
              <a:t>2. Research your delegation from the country assigned</a:t>
            </a:r>
          </a:p>
          <a:p>
            <a:pPr lvl="1"/>
            <a:r>
              <a:rPr lang="en-US" sz="2000" dirty="0" smtClean="0"/>
              <a:t>3. Use the model from the publication students downloaded</a:t>
            </a:r>
          </a:p>
          <a:p>
            <a:pPr lvl="1"/>
            <a:r>
              <a:rPr lang="en-US" sz="2000" dirty="0" smtClean="0"/>
              <a:t>Document information in outline form</a:t>
            </a:r>
          </a:p>
          <a:p>
            <a:endParaRPr lang="en-US" sz="2000" dirty="0" smtClean="0"/>
          </a:p>
          <a:p>
            <a:r>
              <a:rPr lang="en-US" sz="2000" dirty="0" smtClean="0"/>
              <a:t>Hw: Complete delegation research</a:t>
            </a:r>
            <a:endParaRPr lang="en-US" sz="2400" dirty="0" smtClean="0"/>
          </a:p>
        </p:txBody>
      </p:sp>
      <p:pic>
        <p:nvPicPr>
          <p:cNvPr id="4" name="Picture 2" descr="C:\Users\qiss\Desktop\mmexport1405646437527 (2)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292703" y="381000"/>
            <a:ext cx="851297" cy="113506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239000" y="1600200"/>
            <a:ext cx="1905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Queenie</a:t>
            </a:r>
            <a:r>
              <a:rPr lang="en-US" dirty="0" smtClean="0"/>
              <a:t> is</a:t>
            </a:r>
          </a:p>
          <a:p>
            <a:r>
              <a:rPr lang="en-US" dirty="0" smtClean="0"/>
              <a:t>Still available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World History III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EQ: What is history and why should we study it?</a:t>
            </a:r>
          </a:p>
          <a:p>
            <a:r>
              <a:rPr lang="en-US" dirty="0" smtClean="0"/>
              <a:t>EU: Students will develop an understanding of what history is and why we study it.</a:t>
            </a:r>
          </a:p>
          <a:p>
            <a:r>
              <a:rPr lang="en-US" sz="2400" dirty="0" smtClean="0"/>
              <a:t>Agenda: </a:t>
            </a:r>
          </a:p>
          <a:p>
            <a:pPr lvl="1"/>
            <a:r>
              <a:rPr lang="en-US" sz="2000" dirty="0" smtClean="0"/>
              <a:t>1. </a:t>
            </a:r>
            <a:r>
              <a:rPr lang="en-US" sz="2000" dirty="0" smtClean="0"/>
              <a:t>ESLRs Test</a:t>
            </a:r>
            <a:endParaRPr lang="en-US" sz="2000" dirty="0" smtClean="0"/>
          </a:p>
          <a:p>
            <a:pPr lvl="1"/>
            <a:r>
              <a:rPr lang="en-US" sz="2000" dirty="0" smtClean="0"/>
              <a:t>2. </a:t>
            </a:r>
            <a:r>
              <a:rPr lang="en-US" sz="2000" dirty="0" smtClean="0"/>
              <a:t>Assign Poster project/rubric</a:t>
            </a:r>
            <a:endParaRPr lang="en-US" sz="2000" dirty="0" smtClean="0"/>
          </a:p>
          <a:p>
            <a:pPr lvl="1"/>
            <a:r>
              <a:rPr lang="en-US" sz="2000" dirty="0" smtClean="0"/>
              <a:t>3. </a:t>
            </a:r>
            <a:r>
              <a:rPr lang="en-US" sz="2000" dirty="0" smtClean="0"/>
              <a:t>Research </a:t>
            </a: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sz="2400" dirty="0" smtClean="0"/>
              <a:t>Hw: </a:t>
            </a:r>
            <a:r>
              <a:rPr lang="en-US" sz="2400" dirty="0" smtClean="0"/>
              <a:t>Ch. 22 section 1 terms</a:t>
            </a:r>
            <a:r>
              <a:rPr lang="en-US" sz="2400" dirty="0" smtClean="0"/>
              <a:t>, complete research for poster assembly tomorrow </a:t>
            </a:r>
            <a:r>
              <a:rPr lang="en-US" sz="2400" smtClean="0"/>
              <a:t>in class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dirty="0"/>
          </a:p>
        </p:txBody>
      </p:sp>
      <p:pic>
        <p:nvPicPr>
          <p:cNvPr id="6" name="Picture 2" descr="C:\Users\qiss\Desktop\mmexport1405646437527 (2)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696200" y="152400"/>
            <a:ext cx="851297" cy="1135063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7162800" y="1371600"/>
            <a:ext cx="167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Queenie</a:t>
            </a:r>
            <a:r>
              <a:rPr lang="en-US" dirty="0" smtClean="0"/>
              <a:t> is</a:t>
            </a:r>
          </a:p>
          <a:p>
            <a:r>
              <a:rPr lang="en-US" dirty="0" smtClean="0"/>
              <a:t>Still available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EQ: What are some of the major inventions of the Industrial Revolution and how did this affect population movement?</a:t>
            </a:r>
          </a:p>
          <a:p>
            <a:r>
              <a:rPr lang="en-US" sz="2400" dirty="0" smtClean="0"/>
              <a:t>EU: Students will develop an understanding of how the Industrial Revolution had an effect on population movement</a:t>
            </a:r>
          </a:p>
          <a:p>
            <a:r>
              <a:rPr lang="en-US" sz="2400" dirty="0" smtClean="0"/>
              <a:t>Agenda: </a:t>
            </a:r>
          </a:p>
          <a:p>
            <a:pPr lvl="1"/>
            <a:r>
              <a:rPr lang="en-US" sz="2000" dirty="0" smtClean="0"/>
              <a:t>1. ESLRs Test</a:t>
            </a:r>
          </a:p>
          <a:p>
            <a:pPr lvl="1"/>
            <a:r>
              <a:rPr lang="en-US" sz="2000" dirty="0" smtClean="0"/>
              <a:t>2. Assign project/rubric</a:t>
            </a:r>
          </a:p>
          <a:p>
            <a:pPr lvl="1"/>
            <a:r>
              <a:rPr lang="en-US" sz="2000" dirty="0" smtClean="0"/>
              <a:t>3. Research your poster</a:t>
            </a:r>
          </a:p>
          <a:p>
            <a:r>
              <a:rPr lang="en-US" sz="2400" dirty="0" smtClean="0"/>
              <a:t>Hw: Ch. 22 section 1 terms, </a:t>
            </a:r>
            <a:r>
              <a:rPr lang="en-US" sz="2400" smtClean="0"/>
              <a:t>complete research </a:t>
            </a:r>
            <a:r>
              <a:rPr lang="en-US" sz="2400" dirty="0" smtClean="0"/>
              <a:t>and bring to class for poster construction tomorrow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World History III</a:t>
            </a:r>
            <a:endParaRPr lang="en-US" b="1" dirty="0"/>
          </a:p>
        </p:txBody>
      </p:sp>
      <p:pic>
        <p:nvPicPr>
          <p:cNvPr id="5" name="Picture 2" descr="C:\Users\qiss\Desktop\mmexport1405646437527 (2)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696200" y="152400"/>
            <a:ext cx="851297" cy="1135063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7239000" y="1371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Queenie</a:t>
            </a:r>
            <a:r>
              <a:rPr lang="en-US" dirty="0" smtClean="0"/>
              <a:t> is</a:t>
            </a:r>
          </a:p>
          <a:p>
            <a:r>
              <a:rPr lang="en-US" dirty="0" smtClean="0"/>
              <a:t>Still available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789</TotalTime>
  <Words>277</Words>
  <Application>Microsoft Office PowerPoint</Application>
  <PresentationFormat>On-screen Show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Verve</vt:lpstr>
      <vt:lpstr>Advisory</vt:lpstr>
      <vt:lpstr>Comparative Government</vt:lpstr>
      <vt:lpstr>Model United Nations (MUN)</vt:lpstr>
      <vt:lpstr>World History III</vt:lpstr>
      <vt:lpstr>World History III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Advisory</dc:title>
  <dc:creator>user</dc:creator>
  <cp:lastModifiedBy>user</cp:lastModifiedBy>
  <cp:revision>13</cp:revision>
  <dcterms:created xsi:type="dcterms:W3CDTF">2014-08-18T06:13:40Z</dcterms:created>
  <dcterms:modified xsi:type="dcterms:W3CDTF">2014-08-21T04:48:53Z</dcterms:modified>
</cp:coreProperties>
</file>