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6725E7-E711-4105-83D1-72E9DDDB46B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Continue to complete goal setting sheets</a:t>
            </a:r>
          </a:p>
          <a:p>
            <a:r>
              <a:rPr lang="en-US" sz="2400" dirty="0" smtClean="0"/>
              <a:t>VOX </a:t>
            </a:r>
            <a:r>
              <a:rPr lang="en-US" sz="2400" dirty="0" err="1" smtClean="0"/>
              <a:t>Populi</a:t>
            </a:r>
            <a:endParaRPr lang="en-US" sz="2400" dirty="0" smtClean="0"/>
          </a:p>
          <a:p>
            <a:pPr lvl="1"/>
            <a:r>
              <a:rPr lang="en-US" sz="2000" dirty="0" smtClean="0"/>
              <a:t>Voice your concerns here at QISS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Activity: </a:t>
            </a:r>
            <a:r>
              <a:rPr lang="en-US" dirty="0" smtClean="0"/>
              <a:t>Friday</a:t>
            </a:r>
            <a:endParaRPr lang="en-US" dirty="0"/>
          </a:p>
        </p:txBody>
      </p:sp>
      <p:pic>
        <p:nvPicPr>
          <p:cNvPr id="7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15200" y="228600"/>
            <a:ext cx="1384697" cy="18462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15200" y="1981200"/>
            <a:ext cx="140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EQ: </a:t>
            </a:r>
            <a:r>
              <a:rPr lang="en-US" sz="2400" dirty="0" smtClean="0"/>
              <a:t>How do we c</a:t>
            </a:r>
            <a:r>
              <a:rPr lang="en-US" sz="2400" dirty="0" smtClean="0"/>
              <a:t>ompare political systems?</a:t>
            </a:r>
            <a:endParaRPr lang="en-US" sz="2400" dirty="0" smtClean="0"/>
          </a:p>
          <a:p>
            <a:r>
              <a:rPr lang="en-US" sz="2400" dirty="0" smtClean="0"/>
              <a:t>EU: Understand the importance of </a:t>
            </a:r>
            <a:r>
              <a:rPr lang="en-US" sz="2400" dirty="0" smtClean="0"/>
              <a:t>comparing political.</a:t>
            </a:r>
            <a:endParaRPr lang="en-US" sz="2400" dirty="0" smtClean="0"/>
          </a:p>
          <a:p>
            <a:r>
              <a:rPr lang="en-US" sz="2400" dirty="0" smtClean="0"/>
              <a:t>Agenda: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smtClean="0"/>
              <a:t>Thorpe/</a:t>
            </a:r>
            <a:r>
              <a:rPr lang="en-US" sz="2400" dirty="0" err="1" smtClean="0"/>
              <a:t>Teston</a:t>
            </a:r>
            <a:r>
              <a:rPr lang="en-US" sz="2400" dirty="0" smtClean="0"/>
              <a:t> Presentation</a:t>
            </a:r>
            <a:r>
              <a:rPr lang="en-US" sz="2400" dirty="0"/>
              <a:t>	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2</a:t>
            </a:r>
            <a:r>
              <a:rPr lang="en-US" sz="2400" dirty="0" smtClean="0"/>
              <a:t>. Draw and identify a nation, state and </a:t>
            </a:r>
          </a:p>
          <a:p>
            <a:pPr>
              <a:buNone/>
            </a:pPr>
            <a:r>
              <a:rPr lang="en-US" sz="2400" dirty="0" smtClean="0"/>
              <a:t>	    government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	</a:t>
            </a:r>
            <a:r>
              <a:rPr lang="en-US" sz="2400" dirty="0" smtClean="0"/>
              <a:t>3</a:t>
            </a:r>
            <a:r>
              <a:rPr lang="en-US" sz="2400" dirty="0" smtClean="0"/>
              <a:t>. PPT and Notes on comparing political systems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Hw: </a:t>
            </a:r>
            <a:r>
              <a:rPr lang="en-US" sz="2400" dirty="0" smtClean="0"/>
              <a:t>Break down the Preamble to the US Constitution starting with “We the People”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Comparative Government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7543800" y="1295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EQ: How do I research </a:t>
            </a:r>
            <a:r>
              <a:rPr lang="en-US" sz="2400" dirty="0" smtClean="0"/>
              <a:t> IGOs and NGOs?</a:t>
            </a:r>
            <a:endParaRPr lang="en-US" sz="2400" dirty="0" smtClean="0"/>
          </a:p>
          <a:p>
            <a:r>
              <a:rPr lang="en-US" sz="2400" dirty="0" smtClean="0"/>
              <a:t>EU: Develop an understanding of the importance of </a:t>
            </a:r>
            <a:r>
              <a:rPr lang="en-US" sz="2400" dirty="0" smtClean="0"/>
              <a:t>IGOs and NGOs in the United Nations.</a:t>
            </a:r>
            <a:endParaRPr lang="en-US" sz="2400" dirty="0" smtClean="0"/>
          </a:p>
          <a:p>
            <a:r>
              <a:rPr lang="en-US" sz="2400" dirty="0" smtClean="0"/>
              <a:t>Agenda: Continue research</a:t>
            </a:r>
            <a:endParaRPr lang="en-US" sz="2000" dirty="0" smtClean="0"/>
          </a:p>
          <a:p>
            <a:pPr lvl="1"/>
            <a:r>
              <a:rPr lang="en-US" sz="2000" dirty="0" smtClean="0"/>
              <a:t>1. </a:t>
            </a:r>
            <a:r>
              <a:rPr lang="en-US" sz="2000" dirty="0" smtClean="0"/>
              <a:t>Complete and turn in your delegation fact sheets</a:t>
            </a:r>
            <a:endParaRPr lang="en-US" sz="2000" dirty="0" smtClean="0"/>
          </a:p>
          <a:p>
            <a:pPr lvl="1"/>
            <a:r>
              <a:rPr lang="en-US" sz="2000" dirty="0" smtClean="0"/>
              <a:t>2. </a:t>
            </a:r>
            <a:r>
              <a:rPr lang="en-US" sz="2000" dirty="0" smtClean="0"/>
              <a:t>Research and identify the IGOs and NGOs of the UN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Hw: Complete </a:t>
            </a:r>
            <a:r>
              <a:rPr lang="en-US" sz="2000" dirty="0" smtClean="0"/>
              <a:t>IGO and NGO identifications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United Nations (MUN)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EQ: What is history and why should we study it?</a:t>
            </a:r>
          </a:p>
          <a:p>
            <a:r>
              <a:rPr lang="en-US" dirty="0" smtClean="0"/>
              <a:t>EU: Students will develop an understanding of what history is and why we study it.</a:t>
            </a:r>
          </a:p>
          <a:p>
            <a:r>
              <a:rPr lang="en-US" sz="2400" dirty="0" smtClean="0"/>
              <a:t>Agenda: </a:t>
            </a:r>
            <a:endParaRPr lang="en-US" sz="2400" dirty="0" smtClean="0"/>
          </a:p>
          <a:p>
            <a:pPr lvl="1"/>
            <a:r>
              <a:rPr lang="en-US" sz="2000" dirty="0" smtClean="0"/>
              <a:t>1. Collect terms</a:t>
            </a:r>
            <a:endParaRPr lang="en-US" sz="2000" dirty="0" smtClean="0"/>
          </a:p>
          <a:p>
            <a:pPr lvl="1"/>
            <a:r>
              <a:rPr lang="en-US" sz="2000" dirty="0" smtClean="0"/>
              <a:t>2. Work on projects</a:t>
            </a:r>
            <a:endParaRPr lang="en-US" sz="2000" dirty="0" smtClean="0"/>
          </a:p>
          <a:p>
            <a:pPr lvl="1"/>
            <a:r>
              <a:rPr lang="en-US" sz="2000" dirty="0" smtClean="0"/>
              <a:t>3</a:t>
            </a:r>
            <a:r>
              <a:rPr lang="en-US" sz="2000" dirty="0" smtClean="0"/>
              <a:t>. </a:t>
            </a:r>
            <a:r>
              <a:rPr lang="en-US" sz="2000" dirty="0" smtClean="0"/>
              <a:t>Research </a:t>
            </a:r>
            <a:endParaRPr lang="en-US" sz="2000" dirty="0" smtClean="0"/>
          </a:p>
          <a:p>
            <a:pPr lvl="1"/>
            <a:r>
              <a:rPr lang="en-US" sz="2000" dirty="0" smtClean="0"/>
              <a:t>4</a:t>
            </a:r>
            <a:r>
              <a:rPr lang="en-US" sz="2000" dirty="0" smtClean="0"/>
              <a:t>. </a:t>
            </a:r>
            <a:r>
              <a:rPr lang="en-US" sz="2000" dirty="0" smtClean="0"/>
              <a:t>Begin assembly of posters</a:t>
            </a:r>
          </a:p>
          <a:p>
            <a:pPr lvl="1"/>
            <a:r>
              <a:rPr lang="en-US" sz="2000" dirty="0" smtClean="0"/>
              <a:t>5. Assign PPT project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Hw: </a:t>
            </a:r>
            <a:r>
              <a:rPr lang="en-US" sz="2400" dirty="0" smtClean="0"/>
              <a:t>complete </a:t>
            </a:r>
            <a:r>
              <a:rPr lang="en-US" sz="2400" dirty="0" smtClean="0"/>
              <a:t>research for poster assembly tomorrow in </a:t>
            </a:r>
            <a:r>
              <a:rPr lang="en-US" sz="2400" dirty="0" smtClean="0"/>
              <a:t>class, PPT presentations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EQ: What are some of the major inventions of the Industrial Revolution and how did this affect population movement?</a:t>
            </a:r>
          </a:p>
          <a:p>
            <a:r>
              <a:rPr lang="en-US" sz="2400" dirty="0" smtClean="0"/>
              <a:t>EU: Students will develop an understanding of how the Industrial Revolution had an effect on population movement</a:t>
            </a:r>
          </a:p>
          <a:p>
            <a:r>
              <a:rPr lang="en-US" sz="2400" dirty="0" smtClean="0"/>
              <a:t>Agenda: </a:t>
            </a:r>
          </a:p>
          <a:p>
            <a:pPr lvl="1"/>
            <a:r>
              <a:rPr lang="en-US" sz="2000" dirty="0" smtClean="0"/>
              <a:t>1. ESLRs Test</a:t>
            </a:r>
          </a:p>
          <a:p>
            <a:pPr lvl="1"/>
            <a:r>
              <a:rPr lang="en-US" sz="2000" dirty="0" smtClean="0"/>
              <a:t>2. Assign project/rubric</a:t>
            </a:r>
          </a:p>
          <a:p>
            <a:pPr lvl="1"/>
            <a:r>
              <a:rPr lang="en-US" sz="2000" dirty="0" smtClean="0"/>
              <a:t>3. Research your poster</a:t>
            </a:r>
          </a:p>
          <a:p>
            <a:r>
              <a:rPr lang="en-US" sz="2400" dirty="0" smtClean="0"/>
              <a:t>Hw: Ch. 22 section 1 terms, </a:t>
            </a:r>
            <a:r>
              <a:rPr lang="en-US" sz="2400" smtClean="0"/>
              <a:t>complete research </a:t>
            </a:r>
            <a:r>
              <a:rPr lang="en-US" sz="2400" dirty="0" smtClean="0"/>
              <a:t>and bring to class for poster construction tomorrow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pic>
        <p:nvPicPr>
          <p:cNvPr id="5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96200" y="152400"/>
            <a:ext cx="851297" cy="11350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239000" y="137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994</TotalTime>
  <Words>260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Advisory</vt:lpstr>
      <vt:lpstr>Comparative Government</vt:lpstr>
      <vt:lpstr>Model United Nations (MUN)</vt:lpstr>
      <vt:lpstr>World History III</vt:lpstr>
      <vt:lpstr>World History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</dc:title>
  <dc:creator>user</dc:creator>
  <cp:lastModifiedBy>user</cp:lastModifiedBy>
  <cp:revision>18</cp:revision>
  <dcterms:created xsi:type="dcterms:W3CDTF">2014-08-18T06:13:40Z</dcterms:created>
  <dcterms:modified xsi:type="dcterms:W3CDTF">2014-08-22T02:44:53Z</dcterms:modified>
</cp:coreProperties>
</file>