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59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725E7-E711-4105-83D1-72E9DDDB46B7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63E3A1E-9C58-4ECC-A09D-8E1FE921F8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725E7-E711-4105-83D1-72E9DDDB46B7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E3A1E-9C58-4ECC-A09D-8E1FE921F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725E7-E711-4105-83D1-72E9DDDB46B7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E3A1E-9C58-4ECC-A09D-8E1FE921F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725E7-E711-4105-83D1-72E9DDDB46B7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E3A1E-9C58-4ECC-A09D-8E1FE921F8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725E7-E711-4105-83D1-72E9DDDB46B7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63E3A1E-9C58-4ECC-A09D-8E1FE921F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725E7-E711-4105-83D1-72E9DDDB46B7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E3A1E-9C58-4ECC-A09D-8E1FE921F8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725E7-E711-4105-83D1-72E9DDDB46B7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E3A1E-9C58-4ECC-A09D-8E1FE921F8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725E7-E711-4105-83D1-72E9DDDB46B7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E3A1E-9C58-4ECC-A09D-8E1FE921F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725E7-E711-4105-83D1-72E9DDDB46B7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E3A1E-9C58-4ECC-A09D-8E1FE921F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725E7-E711-4105-83D1-72E9DDDB46B7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E3A1E-9C58-4ECC-A09D-8E1FE921F8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725E7-E711-4105-83D1-72E9DDDB46B7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63E3A1E-9C58-4ECC-A09D-8E1FE921F8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E6725E7-E711-4105-83D1-72E9DDDB46B7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63E3A1E-9C58-4ECC-A09D-8E1FE921F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Advisory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US meeting in the admin building</a:t>
            </a:r>
            <a:endParaRPr lang="en-US" sz="2000" dirty="0" smtClean="0"/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09600" y="6096000"/>
            <a:ext cx="2034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Activity: Monday</a:t>
            </a:r>
            <a:endParaRPr lang="en-US" dirty="0"/>
          </a:p>
        </p:txBody>
      </p:sp>
      <p:pic>
        <p:nvPicPr>
          <p:cNvPr id="7" name="Picture 2" descr="C:\Users\qiss\Desktop\mmexport1405646437527 (2)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315200" y="228600"/>
            <a:ext cx="1384697" cy="1846263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315200" y="1981200"/>
            <a:ext cx="14037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Queenie</a:t>
            </a:r>
            <a:r>
              <a:rPr lang="en-US" dirty="0" smtClean="0"/>
              <a:t> is</a:t>
            </a:r>
          </a:p>
          <a:p>
            <a:r>
              <a:rPr lang="en-US" dirty="0" smtClean="0"/>
              <a:t>Still available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Asian Studies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EQ</a:t>
            </a:r>
            <a:r>
              <a:rPr lang="en-US" sz="2400" dirty="0" smtClean="0"/>
              <a:t>:</a:t>
            </a:r>
            <a:r>
              <a:rPr lang="en-US" sz="2400" dirty="0" smtClean="0"/>
              <a:t>?What have you learned about the geography of China?</a:t>
            </a:r>
            <a:endParaRPr lang="en-US" sz="2400" dirty="0" smtClean="0"/>
          </a:p>
          <a:p>
            <a:r>
              <a:rPr lang="en-US" sz="2400" dirty="0" smtClean="0"/>
              <a:t>EU: Develop an understanding of the </a:t>
            </a:r>
            <a:r>
              <a:rPr lang="en-US" sz="2400" dirty="0" smtClean="0"/>
              <a:t>geographic regions, and climates of China</a:t>
            </a:r>
            <a:endParaRPr lang="en-US" sz="2400" dirty="0" smtClean="0"/>
          </a:p>
          <a:p>
            <a:r>
              <a:rPr lang="en-US" sz="2400" dirty="0" smtClean="0"/>
              <a:t>Agenda</a:t>
            </a:r>
            <a:r>
              <a:rPr lang="en-US" sz="2400" dirty="0" smtClean="0"/>
              <a:t>:</a:t>
            </a:r>
          </a:p>
          <a:p>
            <a:pPr lvl="1"/>
            <a:r>
              <a:rPr lang="en-US" sz="1800" dirty="0" smtClean="0"/>
              <a:t>1. class was cut short because of presentation in admin bldg.</a:t>
            </a:r>
          </a:p>
          <a:p>
            <a:pPr lvl="1"/>
            <a:r>
              <a:rPr lang="en-US" sz="1800" dirty="0" smtClean="0"/>
              <a:t>2. review hw. Chapter 1</a:t>
            </a:r>
          </a:p>
          <a:p>
            <a:pPr lvl="1"/>
            <a:r>
              <a:rPr lang="en-US" sz="1800" dirty="0" smtClean="0"/>
              <a:t>3. Talk about the presentation this morning</a:t>
            </a:r>
            <a:endParaRPr lang="en-US" sz="1800" dirty="0" smtClean="0"/>
          </a:p>
          <a:p>
            <a:r>
              <a:rPr lang="en-US" sz="2000" dirty="0" smtClean="0"/>
              <a:t>Hw: </a:t>
            </a:r>
            <a:r>
              <a:rPr lang="en-US" sz="2000" dirty="0" smtClean="0"/>
              <a:t>Study for test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World History III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828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EQ: What are some of the major inventions of the Industrial Revolution and how did this affect population movement?</a:t>
            </a:r>
          </a:p>
          <a:p>
            <a:r>
              <a:rPr lang="en-US" sz="2400" dirty="0" smtClean="0"/>
              <a:t>EU: Students will develop an understanding of how the Industrial Revolution had an effect on population movement</a:t>
            </a:r>
          </a:p>
          <a:p>
            <a:r>
              <a:rPr lang="en-US" sz="2400" dirty="0" smtClean="0"/>
              <a:t>Agenda: </a:t>
            </a:r>
          </a:p>
          <a:p>
            <a:pPr lvl="1"/>
            <a:r>
              <a:rPr lang="en-US" sz="2000" dirty="0" smtClean="0"/>
              <a:t>1. Present inventors and inventions</a:t>
            </a:r>
          </a:p>
          <a:p>
            <a:pPr lvl="1"/>
            <a:r>
              <a:rPr lang="en-US" sz="2000" dirty="0" smtClean="0"/>
              <a:t>2. Present Heading </a:t>
            </a:r>
            <a:r>
              <a:rPr lang="en-US" sz="2000" dirty="0" smtClean="0"/>
              <a:t>power points</a:t>
            </a: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r>
              <a:rPr lang="en-US" sz="2400" dirty="0" smtClean="0"/>
              <a:t>Hw</a:t>
            </a:r>
            <a:r>
              <a:rPr lang="en-US" sz="2400" dirty="0" smtClean="0"/>
              <a:t>: Section 1 rev. A-D, get organized “How did the Factory </a:t>
            </a:r>
            <a:r>
              <a:rPr lang="en-US" sz="2400" smtClean="0"/>
              <a:t>System start?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dirty="0"/>
          </a:p>
        </p:txBody>
      </p:sp>
      <p:pic>
        <p:nvPicPr>
          <p:cNvPr id="5" name="Picture 2" descr="C:\Users\qiss\Desktop\mmexport1405646437527 (2)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696200" y="152400"/>
            <a:ext cx="851297" cy="1135063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7239000" y="1371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/>
              <a:t>Queenie</a:t>
            </a:r>
            <a:r>
              <a:rPr lang="en-US" dirty="0" smtClean="0"/>
              <a:t> is</a:t>
            </a:r>
          </a:p>
          <a:p>
            <a:r>
              <a:rPr lang="en-US" dirty="0" smtClean="0"/>
              <a:t>Still available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1007</TotalTime>
  <Words>155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Equity</vt:lpstr>
      <vt:lpstr>Advisory</vt:lpstr>
      <vt:lpstr>Asian Studies</vt:lpstr>
      <vt:lpstr>World History III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Advisory</dc:title>
  <dc:creator>user</dc:creator>
  <cp:lastModifiedBy>user</cp:lastModifiedBy>
  <cp:revision>21</cp:revision>
  <dcterms:created xsi:type="dcterms:W3CDTF">2014-08-18T06:13:40Z</dcterms:created>
  <dcterms:modified xsi:type="dcterms:W3CDTF">2014-08-25T04:21:47Z</dcterms:modified>
</cp:coreProperties>
</file>