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5" r:id="rId8"/>
    <p:sldId id="263"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Title 1"/>
          <p:cNvSpPr>
            <a:spLocks noGrp="1"/>
          </p:cNvSpPr>
          <p:nvPr>
            <p:ph type="ctrTitle"/>
          </p:nvPr>
        </p:nvSpPr>
        <p:spPr>
          <a:xfrm>
            <a:off x="685800" y="1214422"/>
            <a:ext cx="7772400" cy="1470025"/>
          </a:xfrm>
        </p:spPr>
        <p:txBody>
          <a:bodyPr/>
          <a:lstStyle>
            <a:lvl1pPr algn="ctr">
              <a:defRPr sz="4800"/>
            </a:lvl1pPr>
          </a:lstStyle>
          <a:p>
            <a:r>
              <a:rPr kumimoji="0" lang="en-US" smtClean="0"/>
              <a:t>Click to edit Master title style</a:t>
            </a:r>
            <a:endParaRPr kumimoji="0" lang="en-US"/>
          </a:p>
        </p:txBody>
      </p:sp>
      <p:sp>
        <p:nvSpPr>
          <p:cNvPr id="3" name="Subtitle 2"/>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B1E2025-9C6E-4BA3-8771-8A41B944A276}" type="slidenum">
              <a:rPr lang="en-NZ" smtClean="0"/>
              <a:pPr/>
              <a:t>‹#›</a:t>
            </a:fld>
            <a:endParaRPr lang="en-NZ"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Title 1"/>
          <p:cNvSpPr>
            <a:spLocks noGrp="1"/>
          </p:cNvSpPr>
          <p:nvPr>
            <p:ph type="title"/>
          </p:nvPr>
        </p:nvSpPr>
        <p:spPr/>
        <p:txBody>
          <a:bodyPr/>
          <a:lstStyle>
            <a:lvl1pPr algn="r">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500176"/>
            <a:ext cx="8229600" cy="471490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B1E2025-9C6E-4BA3-8771-8A41B944A276}" type="slidenum">
              <a:rPr lang="en-NZ" smtClean="0"/>
              <a:pPr/>
              <a:t>‹#›</a:t>
            </a:fld>
            <a:endParaRPr lang="en-NZ" dirty="0"/>
          </a:p>
        </p:txBody>
      </p:sp>
      <p:pic>
        <p:nvPicPr>
          <p:cNvPr id="8" name="Picture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Vertical Title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758006" cy="59404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B1E2025-9C6E-4BA3-8771-8A41B944A276}" type="slidenum">
              <a:rPr lang="en-NZ" smtClean="0"/>
              <a:pPr/>
              <a:t>‹#›</a:t>
            </a:fld>
            <a:endParaRPr lang="en-NZ" dirty="0"/>
          </a:p>
        </p:txBody>
      </p:sp>
      <p:pic>
        <p:nvPicPr>
          <p:cNvPr id="8" name="Picture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B1E2025-9C6E-4BA3-8771-8A41B944A276}" type="slidenum">
              <a:rPr lang="en-NZ" smtClean="0"/>
              <a:pPr/>
              <a:t>‹#›</a:t>
            </a:fld>
            <a:endParaRPr lang="en-NZ" dirty="0"/>
          </a:p>
        </p:txBody>
      </p:sp>
      <p:pic>
        <p:nvPicPr>
          <p:cNvPr id="8" name="Picture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143369"/>
            <a:ext cx="7772400" cy="1362075"/>
          </a:xfrm>
        </p:spPr>
        <p:txBody>
          <a:bodyPr anchor="t"/>
          <a:lstStyle>
            <a:lvl1pPr algn="l">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B1E2025-9C6E-4BA3-8771-8A41B944A276}" type="slidenum">
              <a:rPr lang="en-NZ" smtClean="0"/>
              <a:pPr/>
              <a:t>‹#›</a:t>
            </a:fld>
            <a:endParaRPr lang="en-NZ" dirty="0"/>
          </a:p>
        </p:txBody>
      </p:sp>
      <p:pic>
        <p:nvPicPr>
          <p:cNvPr id="7" name="Picture 6"/>
          <p:cNvPicPr>
            <a:picLocks noChangeAspect="1"/>
          </p:cNvPicPr>
          <p:nvPr/>
        </p:nvPicPr>
        <p:blipFill>
          <a:blip r:embed="rId2" cstate="print">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655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B1E2025-9C6E-4BA3-8771-8A41B944A276}" type="slidenum">
              <a:rPr lang="en-NZ" smtClean="0"/>
              <a:pPr/>
              <a:t>‹#›</a:t>
            </a:fld>
            <a:endParaRPr lang="en-NZ" dirty="0"/>
          </a:p>
        </p:txBody>
      </p:sp>
      <p:pic>
        <p:nvPicPr>
          <p:cNvPr id="9" name="Picture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6408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DB1E2025-9C6E-4BA3-8771-8A41B944A276}" type="slidenum">
              <a:rPr lang="en-NZ" smtClean="0"/>
              <a:pPr/>
              <a:t>‹#›</a:t>
            </a:fld>
            <a:endParaRPr lang="en-NZ" dirty="0"/>
          </a:p>
        </p:txBody>
      </p:sp>
      <p:pic>
        <p:nvPicPr>
          <p:cNvPr id="11" name="Picture 10"/>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DB1E2025-9C6E-4BA3-8771-8A41B944A276}" type="slidenum">
              <a:rPr lang="en-NZ" smtClean="0"/>
              <a:pPr/>
              <a:t>‹#›</a:t>
            </a:fld>
            <a:endParaRPr lang="en-NZ" dirty="0"/>
          </a:p>
        </p:txBody>
      </p:sp>
      <p:pic>
        <p:nvPicPr>
          <p:cNvPr id="7" name="Picture 6"/>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Date Placeholder 1"/>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DB1E2025-9C6E-4BA3-8771-8A41B944A276}" type="slidenum">
              <a:rPr lang="en-NZ" smtClean="0"/>
              <a:pPr/>
              <a:t>‹#›</a:t>
            </a:fld>
            <a:endParaRPr lang="en-NZ" dirty="0"/>
          </a:p>
        </p:txBody>
      </p:sp>
      <p:pic>
        <p:nvPicPr>
          <p:cNvPr id="6" name="Picture 5"/>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73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Title 1"/>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4C9843-FF91-4B1E-A609-41514C75D250}" type="datetimeFigureOut">
              <a:rPr lang="en-NZ" smtClean="0"/>
              <a:pPr/>
              <a:t>20/08/2014</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B1E2025-9C6E-4BA3-8771-8A41B944A276}" type="slidenum">
              <a:rPr lang="en-NZ" smtClean="0"/>
              <a:pPr/>
              <a:t>‹#›</a:t>
            </a:fld>
            <a:endParaRPr lang="en-NZ" dirty="0"/>
          </a:p>
        </p:txBody>
      </p:sp>
      <p:pic>
        <p:nvPicPr>
          <p:cNvPr id="9" name="Picture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Title 1"/>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09600" y="6492878"/>
            <a:ext cx="1676384" cy="365125"/>
          </a:xfrm>
        </p:spPr>
        <p:txBody>
          <a:bodyPr/>
          <a:lstStyle/>
          <a:p>
            <a:fld id="{A64C9843-FF91-4B1E-A609-41514C75D250}" type="datetimeFigureOut">
              <a:rPr lang="en-NZ" smtClean="0"/>
              <a:pPr/>
              <a:t>20/08/2014</a:t>
            </a:fld>
            <a:endParaRPr lang="en-NZ" dirty="0"/>
          </a:p>
        </p:txBody>
      </p:sp>
      <p:sp>
        <p:nvSpPr>
          <p:cNvPr id="6" name="Footer Placeholder 5"/>
          <p:cNvSpPr>
            <a:spLocks noGrp="1"/>
          </p:cNvSpPr>
          <p:nvPr>
            <p:ph type="ftr" sz="quarter" idx="11"/>
          </p:nvPr>
        </p:nvSpPr>
        <p:spPr>
          <a:xfrm>
            <a:off x="2285984" y="6492876"/>
            <a:ext cx="2643206" cy="365125"/>
          </a:xfrm>
        </p:spPr>
        <p:txBody>
          <a:bodyPr/>
          <a:lstStyle/>
          <a:p>
            <a:endParaRPr lang="en-NZ" dirty="0"/>
          </a:p>
        </p:txBody>
      </p:sp>
      <p:sp>
        <p:nvSpPr>
          <p:cNvPr id="7" name="Slide Number Placeholder 6"/>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DB1E2025-9C6E-4BA3-8771-8A41B944A276}" type="slidenum">
              <a:rPr lang="en-NZ" smtClean="0"/>
              <a:pPr/>
              <a:t>‹#›</a:t>
            </a:fld>
            <a:endParaRPr lang="en-NZ" dirty="0"/>
          </a:p>
        </p:txBody>
      </p:sp>
      <p:pic>
        <p:nvPicPr>
          <p:cNvPr id="9" name="Picture 8"/>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fld id="{A64C9843-FF91-4B1E-A609-41514C75D250}" type="datetimeFigureOut">
              <a:rPr lang="en-NZ" smtClean="0"/>
              <a:pPr/>
              <a:t>20/08/2014</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DB1E2025-9C6E-4BA3-8771-8A41B944A276}" type="slidenum">
              <a:rPr lang="en-NZ" smtClean="0"/>
              <a:pPr/>
              <a:t>‹#›</a:t>
            </a:fld>
            <a:endParaRPr lang="en-NZ"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rt 3"/>
          <p:cNvSpPr>
            <a:spLocks/>
          </p:cNvSpPr>
          <p:nvPr/>
        </p:nvSpPr>
        <p:spPr>
          <a:xfrm>
            <a:off x="1619672" y="2060848"/>
            <a:ext cx="5904656" cy="4320480"/>
          </a:xfrm>
          <a:prstGeom prst="hear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accent2"/>
              </a:solidFill>
            </a:endParaRPr>
          </a:p>
        </p:txBody>
      </p:sp>
      <p:sp>
        <p:nvSpPr>
          <p:cNvPr id="2" name="Title 1"/>
          <p:cNvSpPr>
            <a:spLocks noGrp="1"/>
          </p:cNvSpPr>
          <p:nvPr>
            <p:ph type="ctrTitle"/>
          </p:nvPr>
        </p:nvSpPr>
        <p:spPr>
          <a:xfrm>
            <a:off x="683568" y="1052736"/>
            <a:ext cx="7772400" cy="1470025"/>
          </a:xfrm>
        </p:spPr>
        <p:txBody>
          <a:bodyPr/>
          <a:lstStyle/>
          <a:p>
            <a:r>
              <a:rPr lang="en-NZ" dirty="0" smtClean="0"/>
              <a:t>A Large and Varied Land</a:t>
            </a:r>
            <a:endParaRPr lang="en-NZ" dirty="0"/>
          </a:p>
        </p:txBody>
      </p:sp>
      <p:sp>
        <p:nvSpPr>
          <p:cNvPr id="3" name="Subtitle 2"/>
          <p:cNvSpPr>
            <a:spLocks noGrp="1"/>
          </p:cNvSpPr>
          <p:nvPr>
            <p:ph type="subTitle" idx="1"/>
          </p:nvPr>
        </p:nvSpPr>
        <p:spPr>
          <a:xfrm>
            <a:off x="1331640" y="3429000"/>
            <a:ext cx="6434643" cy="2181587"/>
          </a:xfrm>
        </p:spPr>
        <p:txBody>
          <a:bodyPr>
            <a:normAutofit/>
          </a:bodyPr>
          <a:lstStyle/>
          <a:p>
            <a:r>
              <a:rPr lang="en-NZ" dirty="0" smtClean="0">
                <a:solidFill>
                  <a:schemeClr val="bg1"/>
                </a:solidFill>
              </a:rPr>
              <a:t> Matthew </a:t>
            </a:r>
          </a:p>
          <a:p>
            <a:r>
              <a:rPr lang="en-NZ" dirty="0" smtClean="0">
                <a:solidFill>
                  <a:schemeClr val="bg1"/>
                </a:solidFill>
              </a:rPr>
              <a:t>&amp;</a:t>
            </a:r>
          </a:p>
          <a:p>
            <a:r>
              <a:rPr lang="en-NZ" dirty="0" smtClean="0">
                <a:solidFill>
                  <a:schemeClr val="bg1"/>
                </a:solidFill>
              </a:rPr>
              <a:t> Michael </a:t>
            </a:r>
            <a:endParaRPr lang="en-NZ"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rt 3"/>
          <p:cNvSpPr/>
          <p:nvPr/>
        </p:nvSpPr>
        <p:spPr>
          <a:xfrm>
            <a:off x="1619672" y="764704"/>
            <a:ext cx="6552728" cy="5760640"/>
          </a:xfrm>
          <a:prstGeom prst="hear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solidFill>
                  <a:schemeClr val="bg1"/>
                </a:solidFill>
              </a:rPr>
              <a:t>I Love You</a:t>
            </a:r>
          </a:p>
          <a:p>
            <a:pPr algn="ctr"/>
            <a:endParaRPr lang="en-NZ" dirty="0">
              <a:solidFill>
                <a:schemeClr val="bg1"/>
              </a:solidFill>
            </a:endParaRPr>
          </a:p>
          <a:p>
            <a:pPr algn="ctr"/>
            <a:r>
              <a:rPr lang="en-NZ" dirty="0" smtClean="0">
                <a:solidFill>
                  <a:schemeClr val="bg1"/>
                </a:solidFill>
              </a:rPr>
              <a:t>Thanks for Listening :*</a:t>
            </a:r>
          </a:p>
          <a:p>
            <a:pPr algn="ctr"/>
            <a:r>
              <a:rPr lang="en-NZ" dirty="0" smtClean="0">
                <a:solidFill>
                  <a:schemeClr val="bg1"/>
                </a:solidFill>
              </a:rPr>
              <a:t>Teehee :$</a:t>
            </a:r>
            <a:endParaRPr lang="en-NZ"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776000" cy="1143000"/>
          </a:xfrm>
        </p:spPr>
        <p:txBody>
          <a:bodyPr/>
          <a:lstStyle/>
          <a:p>
            <a:r>
              <a:rPr lang="en-NZ" dirty="0" smtClean="0"/>
              <a:t>Many Regions make Up China</a:t>
            </a:r>
            <a:endParaRPr lang="en-NZ" dirty="0"/>
          </a:p>
        </p:txBody>
      </p:sp>
      <p:sp>
        <p:nvSpPr>
          <p:cNvPr id="3" name="Content Placeholder 2"/>
          <p:cNvSpPr>
            <a:spLocks noGrp="1"/>
          </p:cNvSpPr>
          <p:nvPr>
            <p:ph idx="1"/>
          </p:nvPr>
        </p:nvSpPr>
        <p:spPr/>
        <p:txBody>
          <a:bodyPr/>
          <a:lstStyle/>
          <a:p>
            <a:r>
              <a:rPr lang="en-NZ" dirty="0" smtClean="0"/>
              <a:t>The People’s Republic is divided into 22 provinces, five autonomous regions, and four municipalities.</a:t>
            </a:r>
          </a:p>
          <a:p>
            <a:r>
              <a:rPr lang="en-NZ" dirty="0" smtClean="0"/>
              <a:t>Five autonomous regions: Guangxi, Inner Mongolia, Ningxia, Tibet, and Xinjiang.</a:t>
            </a:r>
          </a:p>
          <a:p>
            <a:r>
              <a:rPr lang="en-NZ" dirty="0" smtClean="0"/>
              <a:t>Four municipalities: Beijing, Shanghai, Tianjin, and Shenzhen.</a:t>
            </a:r>
            <a:endParaRPr lang="en-N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76672"/>
            <a:ext cx="7776000" cy="1143000"/>
          </a:xfrm>
        </p:spPr>
        <p:txBody>
          <a:bodyPr/>
          <a:lstStyle/>
          <a:p>
            <a:r>
              <a:rPr lang="en-NZ" dirty="0" smtClean="0"/>
              <a:t>China Political Map </a:t>
            </a:r>
            <a:endParaRPr lang="en-NZ" dirty="0"/>
          </a:p>
        </p:txBody>
      </p:sp>
      <p:pic>
        <p:nvPicPr>
          <p:cNvPr id="2050" name="Picture 2" descr="C:\Users\vaio\Pictures\china-political-map.gif"/>
          <p:cNvPicPr>
            <a:picLocks noGrp="1" noChangeAspect="1" noChangeArrowheads="1"/>
          </p:cNvPicPr>
          <p:nvPr>
            <p:ph idx="1"/>
          </p:nvPr>
        </p:nvPicPr>
        <p:blipFill>
          <a:blip r:embed="rId2" cstate="print"/>
          <a:srcRect/>
          <a:stretch>
            <a:fillRect/>
          </a:stretch>
        </p:blipFill>
        <p:spPr bwMode="auto">
          <a:xfrm>
            <a:off x="1331640" y="1628800"/>
            <a:ext cx="6218880" cy="45259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dirty="0"/>
          </a:p>
        </p:txBody>
      </p:sp>
      <p:sp>
        <p:nvSpPr>
          <p:cNvPr id="3" name="Content Placeholder 2"/>
          <p:cNvSpPr>
            <a:spLocks noGrp="1"/>
          </p:cNvSpPr>
          <p:nvPr>
            <p:ph idx="1"/>
          </p:nvPr>
        </p:nvSpPr>
        <p:spPr/>
        <p:txBody>
          <a:bodyPr>
            <a:normAutofit fontScale="92500"/>
          </a:bodyPr>
          <a:lstStyle/>
          <a:p>
            <a:r>
              <a:rPr lang="en-NZ" dirty="0" smtClean="0"/>
              <a:t>China is often divided into what are called China proper and outer China. China proper is the parts of china occupied by traditional Chinese people. China proper is divided north and south. The dividing lines are the Qinling Mountains and Huai River. </a:t>
            </a:r>
          </a:p>
          <a:p>
            <a:r>
              <a:rPr lang="en-NZ" dirty="0" smtClean="0"/>
              <a:t>Outer China is where people were not traditionally Chinese. Much of outer China consists of mountains, deserts and steppe land (treeless lands)    </a:t>
            </a:r>
          </a:p>
          <a:p>
            <a:endParaRPr lang="en-N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vaio\Pictures\1xarprop.jpg"/>
          <p:cNvPicPr>
            <a:picLocks noChangeAspect="1" noChangeArrowheads="1"/>
          </p:cNvPicPr>
          <p:nvPr/>
        </p:nvPicPr>
        <p:blipFill>
          <a:blip r:embed="rId2" cstate="print"/>
          <a:srcRect/>
          <a:stretch>
            <a:fillRect/>
          </a:stretch>
        </p:blipFill>
        <p:spPr bwMode="auto">
          <a:xfrm>
            <a:off x="692150" y="639191"/>
            <a:ext cx="7048202" cy="620610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Highlands and Lowlands </a:t>
            </a:r>
            <a:endParaRPr lang="en-NZ"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en-NZ" dirty="0" smtClean="0"/>
              <a:t>Over 60% of the land is more than a  mile above sea level.</a:t>
            </a:r>
          </a:p>
          <a:p>
            <a:r>
              <a:rPr lang="en-NZ" dirty="0" smtClean="0"/>
              <a:t>China slopes downward from west to east.</a:t>
            </a:r>
          </a:p>
          <a:p>
            <a:r>
              <a:rPr lang="en-NZ" dirty="0" smtClean="0"/>
              <a:t> East of the mountains are Plateaus.</a:t>
            </a:r>
          </a:p>
          <a:p>
            <a:r>
              <a:rPr lang="en-NZ" dirty="0" smtClean="0"/>
              <a:t>The highest is found it Tibet </a:t>
            </a:r>
          </a:p>
          <a:p>
            <a:r>
              <a:rPr lang="en-NZ" dirty="0" smtClean="0"/>
              <a:t>The most heavily populated Plateau is Sichuan.</a:t>
            </a:r>
          </a:p>
          <a:p>
            <a:r>
              <a:rPr lang="en-NZ" dirty="0" smtClean="0"/>
              <a:t>Closer to the coast are plains.</a:t>
            </a:r>
          </a:p>
          <a:p>
            <a:r>
              <a:rPr lang="en-NZ" dirty="0" smtClean="0"/>
              <a:t>The North China Plain, the Yangzi Plain, the Guangzhou Plain, and the Sichuan plateau are China’s best farming regions and the densest population. </a:t>
            </a:r>
            <a:endParaRPr lang="en-N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vaio\Pictures\Intro_p21_3.jpg"/>
          <p:cNvPicPr>
            <a:picLocks noChangeAspect="1" noChangeArrowheads="1"/>
          </p:cNvPicPr>
          <p:nvPr/>
        </p:nvPicPr>
        <p:blipFill>
          <a:blip r:embed="rId2" cstate="print"/>
          <a:srcRect/>
          <a:stretch>
            <a:fillRect/>
          </a:stretch>
        </p:blipFill>
        <p:spPr bwMode="auto">
          <a:xfrm>
            <a:off x="-1" y="0"/>
            <a:ext cx="4475989" cy="3356992"/>
          </a:xfrm>
          <a:prstGeom prst="rect">
            <a:avLst/>
          </a:prstGeom>
          <a:noFill/>
        </p:spPr>
      </p:pic>
      <p:pic>
        <p:nvPicPr>
          <p:cNvPr id="2051" name="Picture 3" descr="C:\Users\vaio\Pictures\InnerMongolia-GobiDesert1.JPG"/>
          <p:cNvPicPr>
            <a:picLocks noChangeAspect="1" noChangeArrowheads="1"/>
          </p:cNvPicPr>
          <p:nvPr/>
        </p:nvPicPr>
        <p:blipFill>
          <a:blip r:embed="rId3" cstate="print"/>
          <a:srcRect/>
          <a:stretch>
            <a:fillRect/>
          </a:stretch>
        </p:blipFill>
        <p:spPr bwMode="auto">
          <a:xfrm>
            <a:off x="4499993" y="3374994"/>
            <a:ext cx="4644008" cy="3483006"/>
          </a:xfrm>
          <a:prstGeom prst="rect">
            <a:avLst/>
          </a:prstGeom>
          <a:noFill/>
        </p:spPr>
      </p:pic>
      <p:pic>
        <p:nvPicPr>
          <p:cNvPr id="2052" name="Picture 4" descr="C:\Users\vaio\Pictures\download (5).jpg"/>
          <p:cNvPicPr>
            <a:picLocks noChangeAspect="1" noChangeArrowheads="1"/>
          </p:cNvPicPr>
          <p:nvPr/>
        </p:nvPicPr>
        <p:blipFill>
          <a:blip r:embed="rId4" cstate="print"/>
          <a:srcRect/>
          <a:stretch>
            <a:fillRect/>
          </a:stretch>
        </p:blipFill>
        <p:spPr bwMode="auto">
          <a:xfrm>
            <a:off x="0" y="3573016"/>
            <a:ext cx="4499992" cy="2999995"/>
          </a:xfrm>
          <a:prstGeom prst="rect">
            <a:avLst/>
          </a:prstGeom>
          <a:noFill/>
        </p:spPr>
      </p:pic>
      <p:pic>
        <p:nvPicPr>
          <p:cNvPr id="2053" name="Picture 5" descr="C:\Users\vaio\Pictures\th (3).jpg"/>
          <p:cNvPicPr>
            <a:picLocks noChangeAspect="1" noChangeArrowheads="1"/>
          </p:cNvPicPr>
          <p:nvPr/>
        </p:nvPicPr>
        <p:blipFill>
          <a:blip r:embed="rId5" cstate="print"/>
          <a:srcRect/>
          <a:stretch>
            <a:fillRect/>
          </a:stretch>
        </p:blipFill>
        <p:spPr bwMode="auto">
          <a:xfrm>
            <a:off x="4569153" y="0"/>
            <a:ext cx="4574847" cy="306896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NZ" dirty="0" smtClean="0"/>
              <a:t>Chinas deserts cross across the north-western part of the country.</a:t>
            </a:r>
          </a:p>
          <a:p>
            <a:r>
              <a:rPr lang="en-NZ" dirty="0" smtClean="0"/>
              <a:t>Chinas largest desert is the Taklimakan, located in Xinjiang  </a:t>
            </a:r>
          </a:p>
          <a:p>
            <a:endParaRPr lang="en-N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vaio\Pictures\ancient_china_map.gif"/>
          <p:cNvPicPr>
            <a:picLocks noChangeAspect="1" noChangeArrowheads="1"/>
          </p:cNvPicPr>
          <p:nvPr/>
        </p:nvPicPr>
        <p:blipFill>
          <a:blip r:embed="rId2" cstate="print"/>
          <a:srcRect/>
          <a:stretch>
            <a:fillRect/>
          </a:stretch>
        </p:blipFill>
        <p:spPr bwMode="auto">
          <a:xfrm>
            <a:off x="1187624" y="980728"/>
            <a:ext cx="6927352" cy="547260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hoenix">
  <a:themeElements>
    <a:clrScheme name="Phoenix">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Phoenix">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hoenix">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1679</TotalTime>
  <Words>247</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Phoenix</vt:lpstr>
      <vt:lpstr>A Large and Varied Land</vt:lpstr>
      <vt:lpstr>Many Regions make Up China</vt:lpstr>
      <vt:lpstr>China Political Map </vt:lpstr>
      <vt:lpstr>Slide 4</vt:lpstr>
      <vt:lpstr>Slide 5</vt:lpstr>
      <vt:lpstr>Highlands and Lowlands </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Large and Varied Land</dc:title>
  <dc:creator>matthew</dc:creator>
  <cp:lastModifiedBy>user</cp:lastModifiedBy>
  <cp:revision>2</cp:revision>
  <dcterms:created xsi:type="dcterms:W3CDTF">2014-08-18T01:18:16Z</dcterms:created>
  <dcterms:modified xsi:type="dcterms:W3CDTF">2014-08-21T04:12:05Z</dcterms:modified>
</cp:coreProperties>
</file>