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64" r:id="rId8"/>
    <p:sldId id="259" r:id="rId9"/>
    <p:sldId id="263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E625-4F7F-4EB6-B4C1-323A32350CEF}" type="datetimeFigureOut">
              <a:rPr lang="de-DE" smtClean="0"/>
              <a:pPr/>
              <a:t>20.08.2014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E15-2F34-4BAD-9B6C-E68D2790044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8444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E625-4F7F-4EB6-B4C1-323A32350CEF}" type="datetimeFigureOut">
              <a:rPr lang="de-DE" smtClean="0"/>
              <a:pPr/>
              <a:t>20.08.2014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E15-2F34-4BAD-9B6C-E68D2790044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8503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E625-4F7F-4EB6-B4C1-323A32350CEF}" type="datetimeFigureOut">
              <a:rPr lang="de-DE" smtClean="0"/>
              <a:pPr/>
              <a:t>20.08.2014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E15-2F34-4BAD-9B6C-E68D2790044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6700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E625-4F7F-4EB6-B4C1-323A32350CEF}" type="datetimeFigureOut">
              <a:rPr lang="de-DE" smtClean="0"/>
              <a:pPr/>
              <a:t>20.08.2014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E15-2F34-4BAD-9B6C-E68D2790044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061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E625-4F7F-4EB6-B4C1-323A32350CEF}" type="datetimeFigureOut">
              <a:rPr lang="de-DE" smtClean="0"/>
              <a:pPr/>
              <a:t>20.08.2014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E15-2F34-4BAD-9B6C-E68D2790044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22033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E625-4F7F-4EB6-B4C1-323A32350CEF}" type="datetimeFigureOut">
              <a:rPr lang="de-DE" smtClean="0"/>
              <a:pPr/>
              <a:t>20.08.2014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E15-2F34-4BAD-9B6C-E68D2790044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9972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E625-4F7F-4EB6-B4C1-323A32350CEF}" type="datetimeFigureOut">
              <a:rPr lang="de-DE" smtClean="0"/>
              <a:pPr/>
              <a:t>20.08.2014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E15-2F34-4BAD-9B6C-E68D2790044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5190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E625-4F7F-4EB6-B4C1-323A32350CEF}" type="datetimeFigureOut">
              <a:rPr lang="de-DE" smtClean="0"/>
              <a:pPr/>
              <a:t>20.08.2014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E15-2F34-4BAD-9B6C-E68D2790044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2464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E625-4F7F-4EB6-B4C1-323A32350CEF}" type="datetimeFigureOut">
              <a:rPr lang="de-DE" smtClean="0"/>
              <a:pPr/>
              <a:t>20.08.2014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E15-2F34-4BAD-9B6C-E68D2790044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3805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E625-4F7F-4EB6-B4C1-323A32350CEF}" type="datetimeFigureOut">
              <a:rPr lang="de-DE" smtClean="0"/>
              <a:pPr/>
              <a:t>20.08.2014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E15-2F34-4BAD-9B6C-E68D2790044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46153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E625-4F7F-4EB6-B4C1-323A32350CEF}" type="datetimeFigureOut">
              <a:rPr lang="de-DE" smtClean="0"/>
              <a:pPr/>
              <a:t>20.08.2014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E6E15-2F34-4BAD-9B6C-E68D2790044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6401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E625-4F7F-4EB6-B4C1-323A32350CEF}" type="datetimeFigureOut">
              <a:rPr lang="de-DE" smtClean="0"/>
              <a:pPr/>
              <a:t>20.08.2014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E6E15-2F34-4BAD-9B6C-E68D2790044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5272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ulia\Desktop\Agriculture in China\China's far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07704" y="-315416"/>
            <a:ext cx="6550496" cy="4392488"/>
          </a:xfrm>
        </p:spPr>
        <p:txBody>
          <a:bodyPr>
            <a:normAutofit/>
          </a:bodyPr>
          <a:lstStyle/>
          <a:p>
            <a:pPr algn="r"/>
            <a:r>
              <a:rPr lang="de-DE" sz="6600" dirty="0" err="1" smtClean="0">
                <a:solidFill>
                  <a:schemeClr val="bg1"/>
                </a:solidFill>
                <a:latin typeface="Hunger Games" pitchFamily="2" charset="0"/>
                <a:ea typeface="Hunger Games" pitchFamily="2" charset="0"/>
              </a:rPr>
              <a:t>Agriculture</a:t>
            </a:r>
            <a:r>
              <a:rPr lang="de-DE" sz="6600" dirty="0" smtClean="0">
                <a:solidFill>
                  <a:schemeClr val="bg1"/>
                </a:solidFill>
                <a:latin typeface="Hunger Games" pitchFamily="2" charset="0"/>
                <a:ea typeface="Hunger Games" pitchFamily="2" charset="0"/>
              </a:rPr>
              <a:t> </a:t>
            </a:r>
            <a:br>
              <a:rPr lang="de-DE" sz="6600" dirty="0" smtClean="0">
                <a:solidFill>
                  <a:schemeClr val="bg1"/>
                </a:solidFill>
                <a:latin typeface="Hunger Games" pitchFamily="2" charset="0"/>
                <a:ea typeface="Hunger Games" pitchFamily="2" charset="0"/>
              </a:rPr>
            </a:br>
            <a:r>
              <a:rPr lang="de-DE" sz="6600" dirty="0" smtClean="0">
                <a:solidFill>
                  <a:schemeClr val="bg1"/>
                </a:solidFill>
                <a:latin typeface="Hunger Games" pitchFamily="2" charset="0"/>
                <a:ea typeface="Hunger Games" pitchFamily="2" charset="0"/>
              </a:rPr>
              <a:t>in </a:t>
            </a:r>
            <a:br>
              <a:rPr lang="de-DE" sz="6600" dirty="0" smtClean="0">
                <a:solidFill>
                  <a:schemeClr val="bg1"/>
                </a:solidFill>
                <a:latin typeface="Hunger Games" pitchFamily="2" charset="0"/>
                <a:ea typeface="Hunger Games" pitchFamily="2" charset="0"/>
              </a:rPr>
            </a:br>
            <a:r>
              <a:rPr lang="de-DE" sz="6600" dirty="0" smtClean="0">
                <a:solidFill>
                  <a:schemeClr val="bg1"/>
                </a:solidFill>
                <a:latin typeface="Hunger Games" pitchFamily="2" charset="0"/>
                <a:ea typeface="Hunger Games" pitchFamily="2" charset="0"/>
              </a:rPr>
              <a:t>China</a:t>
            </a:r>
            <a:endParaRPr lang="de-DE" sz="6600" dirty="0">
              <a:solidFill>
                <a:schemeClr val="bg1"/>
              </a:solidFill>
              <a:latin typeface="Hunger Games" pitchFamily="2" charset="0"/>
              <a:ea typeface="Hunger Games" pitchFamily="2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56176" y="3429000"/>
            <a:ext cx="2160240" cy="1752600"/>
          </a:xfrm>
        </p:spPr>
        <p:txBody>
          <a:bodyPr/>
          <a:lstStyle/>
          <a:p>
            <a:pPr algn="r"/>
            <a:r>
              <a:rPr lang="de-DE" b="1" dirty="0" smtClean="0">
                <a:solidFill>
                  <a:schemeClr val="bg1"/>
                </a:solidFill>
              </a:rPr>
              <a:t>Julia</a:t>
            </a:r>
          </a:p>
          <a:p>
            <a:pPr algn="r"/>
            <a:r>
              <a:rPr lang="de-DE" b="1" dirty="0" smtClean="0">
                <a:solidFill>
                  <a:schemeClr val="bg1"/>
                </a:solidFill>
              </a:rPr>
              <a:t>Tony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791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ulia\Desktop\Agriculture in China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774"/>
            <a:ext cx="9144000" cy="684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  <a:latin typeface="Hunger Games" pitchFamily="2" charset="0"/>
                <a:ea typeface="Hunger Games" pitchFamily="2" charset="0"/>
              </a:rPr>
              <a:t>North China </a:t>
            </a:r>
            <a:r>
              <a:rPr lang="de-DE" dirty="0" err="1" smtClean="0">
                <a:solidFill>
                  <a:schemeClr val="bg1"/>
                </a:solidFill>
                <a:latin typeface="Hunger Games" pitchFamily="2" charset="0"/>
                <a:ea typeface="Hunger Games" pitchFamily="2" charset="0"/>
              </a:rPr>
              <a:t>Farming</a:t>
            </a:r>
            <a:endParaRPr lang="de-DE" dirty="0">
              <a:solidFill>
                <a:schemeClr val="bg1"/>
              </a:solidFill>
              <a:latin typeface="Hunger Games" pitchFamily="2" charset="0"/>
              <a:ea typeface="Hunger Games" pitchFamily="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bg1"/>
                </a:solidFill>
              </a:rPr>
              <a:t>Good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soil</a:t>
            </a:r>
            <a:r>
              <a:rPr lang="de-DE" dirty="0" smtClean="0">
                <a:solidFill>
                  <a:schemeClr val="bg1"/>
                </a:solidFill>
              </a:rPr>
              <a:t> – </a:t>
            </a:r>
            <a:r>
              <a:rPr lang="de-DE" dirty="0" err="1" smtClean="0">
                <a:solidFill>
                  <a:schemeClr val="bg1"/>
                </a:solidFill>
              </a:rPr>
              <a:t>loess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soil</a:t>
            </a:r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err="1" smtClean="0">
                <a:solidFill>
                  <a:schemeClr val="bg1"/>
                </a:solidFill>
              </a:rPr>
              <a:t>Growing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period</a:t>
            </a:r>
            <a:r>
              <a:rPr lang="de-DE" dirty="0" smtClean="0">
                <a:solidFill>
                  <a:schemeClr val="bg1"/>
                </a:solidFill>
              </a:rPr>
              <a:t> 4-6 </a:t>
            </a:r>
            <a:r>
              <a:rPr lang="de-DE" dirty="0" err="1" smtClean="0">
                <a:solidFill>
                  <a:schemeClr val="bg1"/>
                </a:solidFill>
              </a:rPr>
              <a:t>months</a:t>
            </a:r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err="1" smtClean="0">
                <a:solidFill>
                  <a:schemeClr val="bg1"/>
                </a:solidFill>
              </a:rPr>
              <a:t>Reshaped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loess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hills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into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terraces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to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make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room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for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crops</a:t>
            </a:r>
            <a:r>
              <a:rPr lang="de-DE" dirty="0" smtClean="0">
                <a:solidFill>
                  <a:schemeClr val="bg1"/>
                </a:solidFill>
              </a:rPr>
              <a:t> on </a:t>
            </a:r>
            <a:r>
              <a:rPr lang="de-DE" dirty="0" err="1" smtClean="0">
                <a:solidFill>
                  <a:schemeClr val="bg1"/>
                </a:solidFill>
              </a:rPr>
              <a:t>the</a:t>
            </a:r>
            <a:r>
              <a:rPr lang="de-DE" dirty="0" smtClean="0">
                <a:solidFill>
                  <a:schemeClr val="bg1"/>
                </a:solidFill>
              </a:rPr>
              <a:t> flat </a:t>
            </a:r>
            <a:r>
              <a:rPr lang="de-DE" dirty="0" err="1" smtClean="0">
                <a:solidFill>
                  <a:schemeClr val="bg1"/>
                </a:solidFill>
              </a:rPr>
              <a:t>edges</a:t>
            </a:r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err="1" smtClean="0">
                <a:solidFill>
                  <a:schemeClr val="bg1"/>
                </a:solidFill>
              </a:rPr>
              <a:t>Typical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crops</a:t>
            </a:r>
            <a:r>
              <a:rPr lang="de-DE" dirty="0" smtClean="0">
                <a:solidFill>
                  <a:schemeClr val="bg1"/>
                </a:solidFill>
              </a:rPr>
              <a:t>: </a:t>
            </a:r>
            <a:r>
              <a:rPr lang="de-DE" dirty="0" err="1" smtClean="0">
                <a:solidFill>
                  <a:schemeClr val="bg1"/>
                </a:solidFill>
              </a:rPr>
              <a:t>wheat</a:t>
            </a:r>
            <a:r>
              <a:rPr lang="de-DE" dirty="0" smtClean="0">
                <a:solidFill>
                  <a:schemeClr val="bg1"/>
                </a:solidFill>
              </a:rPr>
              <a:t>, </a:t>
            </a:r>
            <a:r>
              <a:rPr lang="de-DE" dirty="0" err="1" smtClean="0">
                <a:solidFill>
                  <a:schemeClr val="bg1"/>
                </a:solidFill>
              </a:rPr>
              <a:t>millet</a:t>
            </a:r>
            <a:r>
              <a:rPr lang="de-DE" dirty="0" smtClean="0">
                <a:solidFill>
                  <a:schemeClr val="bg1"/>
                </a:solidFill>
              </a:rPr>
              <a:t>, </a:t>
            </a:r>
            <a:r>
              <a:rPr lang="de-DE" dirty="0" err="1" smtClean="0">
                <a:solidFill>
                  <a:schemeClr val="bg1"/>
                </a:solidFill>
              </a:rPr>
              <a:t>barley</a:t>
            </a:r>
            <a:r>
              <a:rPr lang="de-DE" dirty="0" smtClean="0">
                <a:solidFill>
                  <a:schemeClr val="bg1"/>
                </a:solidFill>
              </a:rPr>
              <a:t>, </a:t>
            </a:r>
            <a:r>
              <a:rPr lang="de-DE" dirty="0" err="1" smtClean="0">
                <a:solidFill>
                  <a:schemeClr val="bg1"/>
                </a:solidFill>
              </a:rPr>
              <a:t>kao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liang</a:t>
            </a:r>
            <a:r>
              <a:rPr lang="de-DE" dirty="0" smtClean="0">
                <a:solidFill>
                  <a:schemeClr val="bg1"/>
                </a:solidFill>
              </a:rPr>
              <a:t>, </a:t>
            </a:r>
            <a:r>
              <a:rPr lang="de-DE" dirty="0" err="1" smtClean="0">
                <a:solidFill>
                  <a:schemeClr val="bg1"/>
                </a:solidFill>
              </a:rPr>
              <a:t>beans</a:t>
            </a:r>
            <a:r>
              <a:rPr lang="de-DE" dirty="0" smtClean="0">
                <a:solidFill>
                  <a:schemeClr val="bg1"/>
                </a:solidFill>
              </a:rPr>
              <a:t>. </a:t>
            </a:r>
            <a:r>
              <a:rPr lang="de-DE" dirty="0" err="1" smtClean="0">
                <a:solidFill>
                  <a:schemeClr val="bg1"/>
                </a:solidFill>
              </a:rPr>
              <a:t>Kao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liang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and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millet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are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cereal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grains</a:t>
            </a:r>
            <a:endParaRPr lang="de-DE" dirty="0" smtClean="0">
              <a:solidFill>
                <a:schemeClr val="bg1"/>
              </a:solidFill>
            </a:endParaRPr>
          </a:p>
          <a:p>
            <a:pPr lvl="1"/>
            <a:r>
              <a:rPr lang="de-DE" dirty="0" smtClean="0">
                <a:solidFill>
                  <a:schemeClr val="bg1"/>
                </a:solidFill>
              </a:rPr>
              <a:t>Millet </a:t>
            </a:r>
            <a:r>
              <a:rPr lang="de-DE" dirty="0" err="1" smtClean="0">
                <a:solidFill>
                  <a:schemeClr val="bg1"/>
                </a:solidFill>
              </a:rPr>
              <a:t>is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the</a:t>
            </a:r>
            <a:r>
              <a:rPr lang="de-DE" dirty="0" smtClean="0">
                <a:solidFill>
                  <a:schemeClr val="bg1"/>
                </a:solidFill>
              </a:rPr>
              <a:t> staple </a:t>
            </a:r>
            <a:r>
              <a:rPr lang="de-DE" dirty="0" err="1" smtClean="0">
                <a:solidFill>
                  <a:schemeClr val="bg1"/>
                </a:solidFill>
              </a:rPr>
              <a:t>food</a:t>
            </a:r>
            <a:r>
              <a:rPr lang="de-DE" dirty="0" smtClean="0">
                <a:solidFill>
                  <a:schemeClr val="bg1"/>
                </a:solidFill>
              </a:rPr>
              <a:t>  in </a:t>
            </a:r>
            <a:r>
              <a:rPr lang="de-DE" dirty="0" err="1" smtClean="0">
                <a:solidFill>
                  <a:schemeClr val="bg1"/>
                </a:solidFill>
              </a:rPr>
              <a:t>the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area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580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ulia\Desktop\Agriculture in China\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580" y="-34280"/>
            <a:ext cx="9148580" cy="689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  <a:latin typeface="Hunger Games" pitchFamily="2" charset="0"/>
                <a:ea typeface="Hunger Games" pitchFamily="2" charset="0"/>
              </a:rPr>
              <a:t>North China </a:t>
            </a:r>
            <a:r>
              <a:rPr lang="de-DE" dirty="0" err="1" smtClean="0">
                <a:solidFill>
                  <a:srgbClr val="FF0000"/>
                </a:solidFill>
                <a:latin typeface="Hunger Games" pitchFamily="2" charset="0"/>
                <a:ea typeface="Hunger Games" pitchFamily="2" charset="0"/>
              </a:rPr>
              <a:t>Farming</a:t>
            </a:r>
            <a:endParaRPr lang="de-DE" dirty="0">
              <a:solidFill>
                <a:srgbClr val="FF0000"/>
              </a:solidFill>
              <a:latin typeface="Hunger Games" pitchFamily="2" charset="0"/>
              <a:ea typeface="Hunger Games" pitchFamily="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North China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center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agriculture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large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portion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China‘s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food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comes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from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here</a:t>
            </a:r>
            <a:endParaRPr lang="de-D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Soy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beans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wheat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and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cotton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grown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Farming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based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on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soil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deposits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from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Yellow River –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largest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alluvial (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muddy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plain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east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Asia</a:t>
            </a:r>
            <a:endParaRPr lang="de-D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North China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Plain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bordered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</a:t>
            </a:r>
            <a:r>
              <a:rPr lang="de-DE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orth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Yanshan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Mts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.,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Taihang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Mts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West,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Yangtze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plain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South,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Bohai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de-DE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Sea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East</a:t>
            </a:r>
            <a:endParaRPr lang="de-DE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52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Hunger Games" pitchFamily="2" charset="0"/>
                <a:ea typeface="Hunger Games" pitchFamily="2" charset="0"/>
              </a:rPr>
              <a:t>North China </a:t>
            </a:r>
            <a:r>
              <a:rPr lang="de-DE" dirty="0" err="1" smtClean="0">
                <a:latin typeface="Hunger Games" pitchFamily="2" charset="0"/>
                <a:ea typeface="Hunger Games" pitchFamily="2" charset="0"/>
              </a:rPr>
              <a:t>Farming</a:t>
            </a:r>
            <a:endParaRPr lang="de-DE" dirty="0">
              <a:latin typeface="Hunger Games" pitchFamily="2" charset="0"/>
              <a:ea typeface="Hunger Games" pitchFamily="2" charset="0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1378905"/>
            <a:ext cx="6696744" cy="5022559"/>
          </a:xfrm>
        </p:spPr>
      </p:pic>
    </p:spTree>
    <p:extLst>
      <p:ext uri="{BB962C8B-B14F-4D97-AF65-F5344CB8AC3E}">
        <p14:creationId xmlns:p14="http://schemas.microsoft.com/office/powerpoint/2010/main" xmlns="" val="353086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ulia\Desktop\Agriculture in China\china-agriculture-resear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0842" y="0"/>
            <a:ext cx="9184842" cy="68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nger Games" pitchFamily="2" charset="0"/>
                <a:ea typeface="Hunger Games" pitchFamily="2" charset="0"/>
              </a:rPr>
              <a:t>South China </a:t>
            </a:r>
            <a:r>
              <a:rPr lang="de-DE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nger Games" pitchFamily="2" charset="0"/>
                <a:ea typeface="Hunger Games" pitchFamily="2" charset="0"/>
              </a:rPr>
              <a:t>Farming</a:t>
            </a:r>
            <a:endParaRPr lang="de-D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nger Games" pitchFamily="2" charset="0"/>
              <a:ea typeface="Hunger Games" pitchFamily="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>
                <a:solidFill>
                  <a:srgbClr val="FF0000"/>
                </a:solidFill>
              </a:rPr>
              <a:t>Farming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marked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by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long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growing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seasons</a:t>
            </a:r>
            <a:r>
              <a:rPr lang="de-DE" dirty="0" smtClean="0">
                <a:solidFill>
                  <a:srgbClr val="FF0000"/>
                </a:solidFill>
              </a:rPr>
              <a:t>, </a:t>
            </a:r>
            <a:r>
              <a:rPr lang="de-DE" dirty="0" err="1" smtClean="0">
                <a:solidFill>
                  <a:srgbClr val="FF0000"/>
                </a:solidFill>
              </a:rPr>
              <a:t>stable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water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supply</a:t>
            </a:r>
            <a:r>
              <a:rPr lang="de-DE" dirty="0" smtClean="0">
                <a:solidFill>
                  <a:srgbClr val="FF0000"/>
                </a:solidFill>
              </a:rPr>
              <a:t>, </a:t>
            </a:r>
            <a:r>
              <a:rPr lang="de-DE" dirty="0" err="1" smtClean="0">
                <a:solidFill>
                  <a:srgbClr val="FF0000"/>
                </a:solidFill>
              </a:rPr>
              <a:t>and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poor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soil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Rice </a:t>
            </a:r>
            <a:r>
              <a:rPr lang="de-DE" dirty="0" err="1" smtClean="0">
                <a:solidFill>
                  <a:srgbClr val="FF0000"/>
                </a:solidFill>
              </a:rPr>
              <a:t>grown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here</a:t>
            </a:r>
            <a:r>
              <a:rPr lang="de-DE" dirty="0" smtClean="0">
                <a:solidFill>
                  <a:srgbClr val="FF0000"/>
                </a:solidFill>
              </a:rPr>
              <a:t> in </a:t>
            </a:r>
            <a:r>
              <a:rPr lang="de-DE" dirty="0" err="1" smtClean="0">
                <a:solidFill>
                  <a:srgbClr val="FF0000"/>
                </a:solidFill>
              </a:rPr>
              <a:t>Yangtze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and</a:t>
            </a:r>
            <a:r>
              <a:rPr lang="de-DE" dirty="0" smtClean="0">
                <a:solidFill>
                  <a:srgbClr val="FF0000"/>
                </a:solidFill>
              </a:rPr>
              <a:t> West River </a:t>
            </a:r>
            <a:r>
              <a:rPr lang="de-DE" dirty="0" err="1" smtClean="0">
                <a:solidFill>
                  <a:srgbClr val="FF0000"/>
                </a:solidFill>
              </a:rPr>
              <a:t>region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err="1" smtClean="0">
                <a:solidFill>
                  <a:srgbClr val="FF0000"/>
                </a:solidFill>
              </a:rPr>
              <a:t>Produces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more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than</a:t>
            </a:r>
            <a:r>
              <a:rPr lang="de-DE" dirty="0" smtClean="0">
                <a:solidFill>
                  <a:srgbClr val="FF0000"/>
                </a:solidFill>
              </a:rPr>
              <a:t> 180 </a:t>
            </a:r>
            <a:r>
              <a:rPr lang="de-DE" dirty="0" err="1" smtClean="0">
                <a:solidFill>
                  <a:srgbClr val="FF0000"/>
                </a:solidFill>
              </a:rPr>
              <a:t>metric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tons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of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rice</a:t>
            </a:r>
            <a:r>
              <a:rPr lang="de-DE" dirty="0" smtClean="0">
                <a:solidFill>
                  <a:srgbClr val="FF0000"/>
                </a:solidFill>
              </a:rPr>
              <a:t> a </a:t>
            </a:r>
            <a:r>
              <a:rPr lang="de-DE" dirty="0" err="1" smtClean="0">
                <a:solidFill>
                  <a:srgbClr val="FF0000"/>
                </a:solidFill>
              </a:rPr>
              <a:t>year</a:t>
            </a:r>
            <a:endParaRPr lang="de-DE" dirty="0">
              <a:solidFill>
                <a:srgbClr val="FF0000"/>
              </a:solidFill>
            </a:endParaRPr>
          </a:p>
          <a:p>
            <a:pPr lvl="1"/>
            <a:r>
              <a:rPr lang="de-DE" dirty="0" smtClean="0">
                <a:solidFill>
                  <a:srgbClr val="FF0000"/>
                </a:solidFill>
              </a:rPr>
              <a:t>Sichuan </a:t>
            </a:r>
            <a:r>
              <a:rPr lang="de-DE" dirty="0" err="1" smtClean="0">
                <a:solidFill>
                  <a:srgbClr val="FF0000"/>
                </a:solidFill>
              </a:rPr>
              <a:t>and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Hunan</a:t>
            </a:r>
            <a:r>
              <a:rPr lang="de-DE" dirty="0" smtClean="0">
                <a:solidFill>
                  <a:srgbClr val="FF0000"/>
                </a:solidFill>
              </a:rPr>
              <a:t> – </a:t>
            </a:r>
            <a:r>
              <a:rPr lang="de-DE" dirty="0" err="1" smtClean="0">
                <a:solidFill>
                  <a:srgbClr val="FF0000"/>
                </a:solidFill>
              </a:rPr>
              <a:t>the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most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productive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rice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producing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provinces</a:t>
            </a:r>
            <a:endParaRPr lang="de-DE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4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ulia\Desktop\Agriculture in China\Subsistent_Farming_Southern_Chin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" y="0"/>
            <a:ext cx="91437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nger Games" pitchFamily="2" charset="0"/>
                <a:ea typeface="Hunger Games" pitchFamily="2" charset="0"/>
              </a:rPr>
              <a:t>South China </a:t>
            </a:r>
            <a:r>
              <a:rPr lang="de-DE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unger Games" pitchFamily="2" charset="0"/>
                <a:ea typeface="Hunger Games" pitchFamily="2" charset="0"/>
              </a:rPr>
              <a:t>Farming</a:t>
            </a:r>
            <a:endParaRPr lang="de-DE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unger Games" pitchFamily="2" charset="0"/>
              <a:ea typeface="Hunger Games" pitchFamily="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South </a:t>
            </a:r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</a:t>
            </a:r>
            <a:r>
              <a:rPr lang="de-D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de-D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Yangtze</a:t>
            </a:r>
            <a:r>
              <a:rPr lang="de-D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River, </a:t>
            </a:r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de-D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growing</a:t>
            </a:r>
            <a:r>
              <a:rPr lang="de-D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season</a:t>
            </a:r>
            <a:r>
              <a:rPr lang="de-D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lasts</a:t>
            </a:r>
            <a:r>
              <a:rPr lang="de-D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from</a:t>
            </a:r>
            <a:r>
              <a:rPr lang="de-D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6months </a:t>
            </a:r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</a:t>
            </a:r>
            <a:r>
              <a:rPr lang="de-D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about</a:t>
            </a:r>
            <a:r>
              <a:rPr lang="de-D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 </a:t>
            </a:r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year</a:t>
            </a:r>
            <a:endParaRPr lang="de-D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1"/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Two</a:t>
            </a:r>
            <a:r>
              <a:rPr lang="de-D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rice</a:t>
            </a:r>
            <a:r>
              <a:rPr lang="de-D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crops</a:t>
            </a:r>
            <a:r>
              <a:rPr lang="de-D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 </a:t>
            </a:r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year</a:t>
            </a:r>
            <a:r>
              <a:rPr lang="de-D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produced</a:t>
            </a:r>
            <a:r>
              <a:rPr lang="de-D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in </a:t>
            </a:r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central</a:t>
            </a:r>
            <a:r>
              <a:rPr lang="de-DE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China</a:t>
            </a:r>
          </a:p>
          <a:p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South China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tea</a:t>
            </a:r>
            <a:r>
              <a:rPr lang="de-DE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growing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area</a:t>
            </a:r>
            <a:endParaRPr lang="de-D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Mulbery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trees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leaves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feed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silk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worms</a:t>
            </a:r>
            <a:endParaRPr lang="de-D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Sugar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cane</a:t>
            </a:r>
            <a:endParaRPr lang="de-D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Fish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–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primary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protein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source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in South China</a:t>
            </a:r>
          </a:p>
          <a:p>
            <a:pPr lvl="1"/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¾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of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fish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grown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in </a:t>
            </a:r>
            <a:r>
              <a:rPr lang="de-D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ponds</a:t>
            </a:r>
            <a:endParaRPr lang="de-DE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88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Hunger Games" pitchFamily="2" charset="0"/>
                <a:ea typeface="Hunger Games" pitchFamily="2" charset="0"/>
              </a:rPr>
              <a:t>South China </a:t>
            </a:r>
            <a:r>
              <a:rPr lang="de-DE" dirty="0" err="1" smtClean="0">
                <a:latin typeface="Hunger Games" pitchFamily="2" charset="0"/>
                <a:ea typeface="Hunger Games" pitchFamily="2" charset="0"/>
              </a:rPr>
              <a:t>Farming</a:t>
            </a:r>
            <a:endParaRPr lang="de-DE" dirty="0">
              <a:latin typeface="Hunger Games" pitchFamily="2" charset="0"/>
              <a:ea typeface="Hunger Games" pitchFamily="2" charset="0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1628800"/>
            <a:ext cx="5447083" cy="4506223"/>
          </a:xfrm>
        </p:spPr>
      </p:pic>
    </p:spTree>
    <p:extLst>
      <p:ext uri="{BB962C8B-B14F-4D97-AF65-F5344CB8AC3E}">
        <p14:creationId xmlns:p14="http://schemas.microsoft.com/office/powerpoint/2010/main" xmlns="" val="293109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ulia\Desktop\Agriculture in China\25_valley_near_lhasa_air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92" y="11382"/>
            <a:ext cx="9130208" cy="684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Hunger Games" pitchFamily="2" charset="0"/>
                <a:ea typeface="Hunger Games" pitchFamily="2" charset="0"/>
              </a:rPr>
              <a:t>Outer</a:t>
            </a:r>
            <a:r>
              <a:rPr lang="de-DE" dirty="0" smtClean="0">
                <a:latin typeface="Hunger Games" pitchFamily="2" charset="0"/>
                <a:ea typeface="Hunger Games" pitchFamily="2" charset="0"/>
              </a:rPr>
              <a:t> China </a:t>
            </a:r>
            <a:r>
              <a:rPr lang="de-DE" dirty="0" err="1" smtClean="0">
                <a:latin typeface="Hunger Games" pitchFamily="2" charset="0"/>
                <a:ea typeface="Hunger Games" pitchFamily="2" charset="0"/>
              </a:rPr>
              <a:t>Farming</a:t>
            </a:r>
            <a:endParaRPr lang="de-DE" dirty="0">
              <a:latin typeface="Hunger Games" pitchFamily="2" charset="0"/>
              <a:ea typeface="Hunger Games" pitchFamily="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 smtClean="0"/>
              <a:t>Manchurian</a:t>
            </a:r>
            <a:r>
              <a:rPr lang="de-DE" dirty="0" smtClean="0"/>
              <a:t> </a:t>
            </a:r>
            <a:r>
              <a:rPr lang="de-DE" dirty="0" err="1" smtClean="0"/>
              <a:t>Plain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fertile</a:t>
            </a:r>
          </a:p>
          <a:p>
            <a:r>
              <a:rPr lang="de-DE" dirty="0"/>
              <a:t>Population </a:t>
            </a:r>
            <a:r>
              <a:rPr lang="de-DE" dirty="0" err="1"/>
              <a:t>grown</a:t>
            </a:r>
            <a:r>
              <a:rPr lang="de-DE" dirty="0"/>
              <a:t> </a:t>
            </a:r>
            <a:r>
              <a:rPr lang="de-DE" dirty="0" err="1"/>
              <a:t>significantly</a:t>
            </a:r>
            <a:endParaRPr lang="de-DE" dirty="0"/>
          </a:p>
          <a:p>
            <a:pPr lvl="1"/>
            <a:r>
              <a:rPr lang="de-DE" dirty="0"/>
              <a:t>Chinese </a:t>
            </a:r>
            <a:r>
              <a:rPr lang="de-DE" dirty="0" err="1"/>
              <a:t>moving</a:t>
            </a:r>
            <a:r>
              <a:rPr lang="de-DE" dirty="0"/>
              <a:t> </a:t>
            </a:r>
            <a:r>
              <a:rPr lang="de-DE" dirty="0" err="1"/>
              <a:t>here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area‘s</a:t>
            </a:r>
            <a:r>
              <a:rPr lang="de-DE" dirty="0"/>
              <a:t> high </a:t>
            </a:r>
            <a:r>
              <a:rPr lang="de-DE" dirty="0" err="1"/>
              <a:t>productivity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natural</a:t>
            </a:r>
            <a:r>
              <a:rPr lang="de-DE" dirty="0"/>
              <a:t> </a:t>
            </a:r>
            <a:r>
              <a:rPr lang="de-DE" dirty="0" err="1"/>
              <a:t>resources</a:t>
            </a:r>
            <a:endParaRPr lang="de-DE" dirty="0"/>
          </a:p>
          <a:p>
            <a:r>
              <a:rPr lang="de-DE" dirty="0" err="1" smtClean="0"/>
              <a:t>Growing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r>
              <a:rPr lang="de-DE" dirty="0" smtClean="0"/>
              <a:t> </a:t>
            </a:r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North China</a:t>
            </a:r>
          </a:p>
          <a:p>
            <a:r>
              <a:rPr lang="de-DE" dirty="0" err="1" smtClean="0"/>
              <a:t>Soy</a:t>
            </a:r>
            <a:r>
              <a:rPr lang="de-DE" dirty="0" smtClean="0"/>
              <a:t> </a:t>
            </a:r>
            <a:r>
              <a:rPr lang="de-DE" dirty="0" err="1" smtClean="0"/>
              <a:t>beans</a:t>
            </a:r>
            <a:r>
              <a:rPr lang="de-DE" dirty="0" smtClean="0"/>
              <a:t>, </a:t>
            </a:r>
            <a:r>
              <a:rPr lang="de-DE" dirty="0" err="1" smtClean="0"/>
              <a:t>millet</a:t>
            </a:r>
            <a:r>
              <a:rPr lang="de-DE" dirty="0" smtClean="0"/>
              <a:t>, </a:t>
            </a:r>
            <a:r>
              <a:rPr lang="de-DE" dirty="0" err="1" smtClean="0"/>
              <a:t>wheat</a:t>
            </a:r>
            <a:r>
              <a:rPr lang="de-DE" dirty="0" smtClean="0"/>
              <a:t> –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food</a:t>
            </a:r>
            <a:r>
              <a:rPr lang="de-DE" dirty="0" smtClean="0"/>
              <a:t> </a:t>
            </a:r>
            <a:r>
              <a:rPr lang="de-DE" dirty="0" err="1" smtClean="0"/>
              <a:t>crops</a:t>
            </a:r>
            <a:r>
              <a:rPr lang="de-DE" dirty="0" smtClean="0"/>
              <a:t>. Cotton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major</a:t>
            </a:r>
            <a:r>
              <a:rPr lang="de-DE" dirty="0" smtClean="0"/>
              <a:t> cash </a:t>
            </a:r>
            <a:r>
              <a:rPr lang="de-DE" dirty="0" err="1" smtClean="0"/>
              <a:t>crop</a:t>
            </a:r>
            <a:endParaRPr lang="de-DE" dirty="0" smtClean="0"/>
          </a:p>
          <a:p>
            <a:r>
              <a:rPr lang="de-DE" dirty="0" smtClean="0"/>
              <a:t>In western </a:t>
            </a:r>
            <a:r>
              <a:rPr lang="de-DE" dirty="0" err="1" smtClean="0"/>
              <a:t>provinces</a:t>
            </a:r>
            <a:r>
              <a:rPr lang="de-DE" dirty="0" smtClean="0"/>
              <a:t>, </a:t>
            </a:r>
            <a:r>
              <a:rPr lang="de-DE" dirty="0" err="1" smtClean="0"/>
              <a:t>farming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happens</a:t>
            </a:r>
            <a:r>
              <a:rPr lang="de-DE" dirty="0" smtClean="0"/>
              <a:t> </a:t>
            </a:r>
            <a:r>
              <a:rPr lang="de-DE" dirty="0" err="1" smtClean="0"/>
              <a:t>around</a:t>
            </a:r>
            <a:r>
              <a:rPr lang="de-DE" dirty="0" smtClean="0"/>
              <a:t> </a:t>
            </a:r>
            <a:r>
              <a:rPr lang="de-DE" dirty="0" err="1" smtClean="0"/>
              <a:t>water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endParaRPr lang="de-DE" dirty="0" smtClean="0"/>
          </a:p>
          <a:p>
            <a:pPr lvl="1"/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alot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xmlns="" val="197170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latin typeface="Hunger Games" pitchFamily="2" charset="0"/>
                <a:ea typeface="Hunger Games" pitchFamily="2" charset="0"/>
              </a:rPr>
              <a:t>Outer</a:t>
            </a:r>
            <a:r>
              <a:rPr lang="de-DE" dirty="0" smtClean="0">
                <a:latin typeface="Hunger Games" pitchFamily="2" charset="0"/>
                <a:ea typeface="Hunger Games" pitchFamily="2" charset="0"/>
              </a:rPr>
              <a:t> China </a:t>
            </a:r>
            <a:r>
              <a:rPr lang="de-DE" dirty="0" err="1" smtClean="0">
                <a:latin typeface="Hunger Games" pitchFamily="2" charset="0"/>
                <a:ea typeface="Hunger Games" pitchFamily="2" charset="0"/>
              </a:rPr>
              <a:t>Farming</a:t>
            </a:r>
            <a:endParaRPr lang="de-DE" dirty="0">
              <a:latin typeface="Hunger Games" pitchFamily="2" charset="0"/>
              <a:ea typeface="Hunger Games" pitchFamily="2" charset="0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2125" y="1753394"/>
            <a:ext cx="5619750" cy="4219575"/>
          </a:xfrm>
        </p:spPr>
      </p:pic>
    </p:spTree>
    <p:extLst>
      <p:ext uri="{BB962C8B-B14F-4D97-AF65-F5344CB8AC3E}">
        <p14:creationId xmlns:p14="http://schemas.microsoft.com/office/powerpoint/2010/main" xmlns="" val="26357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298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Larissa</vt:lpstr>
      <vt:lpstr>Agriculture  in  China</vt:lpstr>
      <vt:lpstr>North China Farming</vt:lpstr>
      <vt:lpstr>North China Farming</vt:lpstr>
      <vt:lpstr>North China Farming</vt:lpstr>
      <vt:lpstr>South China Farming</vt:lpstr>
      <vt:lpstr>South China Farming</vt:lpstr>
      <vt:lpstr>South China Farming</vt:lpstr>
      <vt:lpstr>Outer China Farming</vt:lpstr>
      <vt:lpstr>Outer China Farming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  in  China</dc:title>
  <dc:creator>Julia</dc:creator>
  <cp:lastModifiedBy>user</cp:lastModifiedBy>
  <cp:revision>7</cp:revision>
  <dcterms:created xsi:type="dcterms:W3CDTF">2014-08-18T01:35:16Z</dcterms:created>
  <dcterms:modified xsi:type="dcterms:W3CDTF">2014-08-21T04:11:29Z</dcterms:modified>
</cp:coreProperties>
</file>