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112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标题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28" name="日期占位符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35820-A9A9-49A5-B909-227ED0952EA2}" type="datetimeFigureOut">
              <a:rPr lang="zh-CN" altLang="en-US" smtClean="0"/>
              <a:pPr/>
              <a:t>2014/5/5</a:t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29" name="灯片编号占位符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72C17-17CC-4D10-ACB2-FD0F552CD0DF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9" name="副标题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CN" altLang="en-US" smtClean="0"/>
              <a:t>单击此处编辑母版副标题样式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35820-A9A9-49A5-B909-227ED0952EA2}" type="datetimeFigureOut">
              <a:rPr lang="zh-CN" altLang="en-US" smtClean="0"/>
              <a:pPr/>
              <a:t>2014/5/5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72C17-17CC-4D10-ACB2-FD0F552CD0DF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35820-A9A9-49A5-B909-227ED0952EA2}" type="datetimeFigureOut">
              <a:rPr lang="zh-CN" altLang="en-US" smtClean="0"/>
              <a:pPr/>
              <a:t>2014/5/5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72C17-17CC-4D10-ACB2-FD0F552CD0DF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35820-A9A9-49A5-B909-227ED0952EA2}" type="datetimeFigureOut">
              <a:rPr lang="zh-CN" altLang="en-US" smtClean="0"/>
              <a:pPr/>
              <a:t>2014/5/5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72C17-17CC-4D10-ACB2-FD0F552CD0DF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35820-A9A9-49A5-B909-227ED0952EA2}" type="datetimeFigureOut">
              <a:rPr lang="zh-CN" altLang="en-US" smtClean="0"/>
              <a:pPr/>
              <a:t>2014/5/5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99272C17-17CC-4D10-ACB2-FD0F552CD0DF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35820-A9A9-49A5-B909-227ED0952EA2}" type="datetimeFigureOut">
              <a:rPr lang="zh-CN" altLang="en-US" smtClean="0"/>
              <a:pPr/>
              <a:t>2014/5/5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72C17-17CC-4D10-ACB2-FD0F552CD0DF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5" name="内容占位符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35820-A9A9-49A5-B909-227ED0952EA2}" type="datetimeFigureOut">
              <a:rPr lang="zh-CN" altLang="en-US" smtClean="0"/>
              <a:pPr/>
              <a:t>2014/5/5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72C17-17CC-4D10-ACB2-FD0F552CD0DF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35820-A9A9-49A5-B909-227ED0952EA2}" type="datetimeFigureOut">
              <a:rPr lang="zh-CN" altLang="en-US" smtClean="0"/>
              <a:pPr/>
              <a:t>2014/5/5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72C17-17CC-4D10-ACB2-FD0F552CD0DF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35820-A9A9-49A5-B909-227ED0952EA2}" type="datetimeFigureOut">
              <a:rPr lang="zh-CN" altLang="en-US" smtClean="0"/>
              <a:pPr/>
              <a:t>2014/5/5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72C17-17CC-4D10-ACB2-FD0F552CD0DF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35820-A9A9-49A5-B909-227ED0952EA2}" type="datetimeFigureOut">
              <a:rPr lang="zh-CN" altLang="en-US" smtClean="0"/>
              <a:pPr/>
              <a:t>2014/5/5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72C17-17CC-4D10-ACB2-FD0F552CD0DF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zh-CN" alt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单击图标添加图片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35820-A9A9-49A5-B909-227ED0952EA2}" type="datetimeFigureOut">
              <a:rPr lang="zh-CN" altLang="en-US" smtClean="0"/>
              <a:pPr/>
              <a:t>2014/5/5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72C17-17CC-4D10-ACB2-FD0F552CD0DF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标题占位符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13" name="文本占位符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  <a:p>
            <a:pPr lvl="1" eaLnBrk="1" latinLnBrk="0" hangingPunct="1"/>
            <a:r>
              <a:rPr kumimoji="0" lang="zh-CN" altLang="en-US" smtClean="0"/>
              <a:t>第二级</a:t>
            </a:r>
          </a:p>
          <a:p>
            <a:pPr lvl="2" eaLnBrk="1" latinLnBrk="0" hangingPunct="1"/>
            <a:r>
              <a:rPr kumimoji="0" lang="zh-CN" altLang="en-US" smtClean="0"/>
              <a:t>第三级</a:t>
            </a:r>
          </a:p>
          <a:p>
            <a:pPr lvl="3" eaLnBrk="1" latinLnBrk="0" hangingPunct="1"/>
            <a:r>
              <a:rPr kumimoji="0" lang="zh-CN" altLang="en-US" smtClean="0"/>
              <a:t>第四级</a:t>
            </a:r>
          </a:p>
          <a:p>
            <a:pPr lvl="4" eaLnBrk="1" latinLnBrk="0" hangingPunct="1"/>
            <a:r>
              <a:rPr kumimoji="0" lang="zh-CN" altLang="en-US" smtClean="0"/>
              <a:t>第五级</a:t>
            </a:r>
            <a:endParaRPr kumimoji="0" lang="en-US"/>
          </a:p>
        </p:txBody>
      </p:sp>
      <p:sp>
        <p:nvSpPr>
          <p:cNvPr id="14" name="日期占位符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4235820-A9A9-49A5-B909-227ED0952EA2}" type="datetimeFigureOut">
              <a:rPr lang="zh-CN" altLang="en-US" smtClean="0"/>
              <a:pPr/>
              <a:t>2014/5/5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23" name="灯片编号占位符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99272C17-17CC-4D10-ACB2-FD0F552CD0DF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 smtClean="0"/>
              <a:t>Americans shift the balance in </a:t>
            </a:r>
            <a:r>
              <a:rPr lang="en-US" altLang="zh-CN" dirty="0" err="1" smtClean="0"/>
              <a:t>europe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 smtClean="0"/>
              <a:t>The tide begins to turn in Europe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The combined British American forces invaded Sicily, Italy in July 1943</a:t>
            </a:r>
            <a:endParaRPr lang="zh-CN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 smtClean="0"/>
              <a:t>The tide begins to turn in </a:t>
            </a:r>
            <a:r>
              <a:rPr lang="en-US" altLang="zh-CN" dirty="0" err="1" smtClean="0"/>
              <a:t>europe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In the battle of Stalingrad, soviet forces captured or killed some 300,000 German troops.</a:t>
            </a:r>
            <a:endParaRPr lang="zh-CN" altLang="en-US" dirty="0"/>
          </a:p>
        </p:txBody>
      </p:sp>
      <p:pic>
        <p:nvPicPr>
          <p:cNvPr id="2050" name="Picture 2" descr="C:\Users\apple\Desktop\下载 (5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71934" y="3357562"/>
            <a:ext cx="4157674" cy="300801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D- day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The allies went attack the small port city instead of the major port. They believed that German army put heavy troops in the major port cities. The plan worked.</a:t>
            </a:r>
            <a:endParaRPr lang="zh-CN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Normandy 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On June 6 1944. general Dwight, the supreme allied commander, ordered more than 150,000 troops stormed the Normandy beach and the German army already set up the machine guns upon the cliffs.</a:t>
            </a:r>
            <a:endParaRPr lang="zh-CN" altLang="en-US" dirty="0"/>
          </a:p>
        </p:txBody>
      </p:sp>
      <p:pic>
        <p:nvPicPr>
          <p:cNvPr id="1026" name="Picture 2" descr="C:\Users\apple\Desktop\aa_eisenhower_subj_m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43570" y="3857628"/>
            <a:ext cx="2690818" cy="269081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顶峰">
  <a:themeElements>
    <a:clrScheme name="顶峰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顶峰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顶峰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45</TotalTime>
  <Words>119</Words>
  <Application>Microsoft Office PowerPoint</Application>
  <PresentationFormat>全屏显示(4:3)</PresentationFormat>
  <Paragraphs>9</Paragraphs>
  <Slides>5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6" baseType="lpstr">
      <vt:lpstr>顶峰</vt:lpstr>
      <vt:lpstr>Americans shift the balance in europe</vt:lpstr>
      <vt:lpstr>The tide begins to turn in Europe</vt:lpstr>
      <vt:lpstr>The tide begins to turn in europe</vt:lpstr>
      <vt:lpstr>D- day</vt:lpstr>
      <vt:lpstr>Normandy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Americans shift the balance in europe</dc:title>
  <dc:creator>apple</dc:creator>
  <cp:lastModifiedBy>apple</cp:lastModifiedBy>
  <cp:revision>7</cp:revision>
  <dcterms:created xsi:type="dcterms:W3CDTF">2014-05-05T03:36:44Z</dcterms:created>
  <dcterms:modified xsi:type="dcterms:W3CDTF">2014-05-05T05:52:22Z</dcterms:modified>
</cp:coreProperties>
</file>