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37342-B79D-4FEA-87FF-71E7A359C3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27DA-F546-4656-B9A4-8F60B98A9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27DA-F546-4656-B9A4-8F60B98A9A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EFC6-CA9D-413E-9C97-F33CF70A0E1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035D-2ACA-47FE-856D-D19C1554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Politics in China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(head of state) is </a:t>
            </a:r>
            <a:r>
              <a:rPr lang="en-US" dirty="0" err="1" smtClean="0"/>
              <a:t>Hu</a:t>
            </a:r>
            <a:r>
              <a:rPr lang="en-US" dirty="0" smtClean="0"/>
              <a:t> </a:t>
            </a:r>
            <a:r>
              <a:rPr lang="en-US" dirty="0" err="1" smtClean="0"/>
              <a:t>Jintao</a:t>
            </a:r>
            <a:endParaRPr lang="en-US" dirty="0" smtClean="0"/>
          </a:p>
          <a:p>
            <a:r>
              <a:rPr lang="en-US" dirty="0" smtClean="0"/>
              <a:t>Premier (head of government) is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Jiabao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People’s Republic of China (PRC) was founded by Mao Zedong (</a:t>
            </a:r>
            <a:r>
              <a:rPr lang="en-US" dirty="0" err="1" smtClean="0"/>
              <a:t>Tse-tung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 is credited with transforming a backward, agricultural area to modernization</a:t>
            </a:r>
          </a:p>
          <a:p>
            <a:pPr lvl="1"/>
            <a:r>
              <a:rPr lang="en-US" dirty="0" smtClean="0"/>
              <a:t>Established hope of prosperity among citizens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Day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party state (single party state)</a:t>
            </a:r>
          </a:p>
          <a:p>
            <a:r>
              <a:rPr lang="en-US" dirty="0" smtClean="0"/>
              <a:t>Authoritarian but not totalitarian</a:t>
            </a:r>
          </a:p>
          <a:p>
            <a:r>
              <a:rPr lang="en-US" dirty="0" smtClean="0"/>
              <a:t>Is not tolerant of challenges to power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Major focus is economic growth, but also reforming politically &amp; socially</a:t>
            </a:r>
          </a:p>
          <a:p>
            <a:r>
              <a:rPr lang="en-US" dirty="0" smtClean="0"/>
              <a:t>Legitimacy is based on economic performance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a sense of nationalism</a:t>
            </a:r>
          </a:p>
          <a:p>
            <a:endParaRPr lang="en-US" dirty="0"/>
          </a:p>
          <a:p>
            <a:r>
              <a:rPr lang="en-US" dirty="0" smtClean="0"/>
              <a:t>Economy</a:t>
            </a:r>
          </a:p>
          <a:p>
            <a:endParaRPr lang="en-US" dirty="0"/>
          </a:p>
          <a:p>
            <a:r>
              <a:rPr lang="en-US" dirty="0" smtClean="0"/>
              <a:t>Membership in the World Trade Organization</a:t>
            </a:r>
          </a:p>
          <a:p>
            <a:endParaRPr lang="en-US" dirty="0"/>
          </a:p>
          <a:p>
            <a:r>
              <a:rPr lang="en-US" dirty="0" smtClean="0"/>
              <a:t>Inequity among citizens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Attempting to build community through non-political activities (2008 Olympics)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eforming to compete with world superpowers </a:t>
            </a:r>
          </a:p>
          <a:p>
            <a:r>
              <a:rPr lang="en-US" dirty="0" smtClean="0"/>
              <a:t>Transition from communist to market-oriented</a:t>
            </a:r>
          </a:p>
          <a:p>
            <a:r>
              <a:rPr lang="en-US" dirty="0" smtClean="0"/>
              <a:t>Large rate of foreign investment</a:t>
            </a:r>
          </a:p>
          <a:p>
            <a:r>
              <a:rPr lang="en-US" dirty="0" smtClean="0"/>
              <a:t>“Iron Rice Bowl” (permanent, secure employment) is gone</a:t>
            </a:r>
          </a:p>
          <a:p>
            <a:r>
              <a:rPr lang="en-US" dirty="0" smtClean="0"/>
              <a:t>Downsizing and layoffs are major issues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in WTO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Domestic companies that cannot compete in world market are suffering high unemployment  levels and going bankrupt</a:t>
            </a:r>
          </a:p>
          <a:p>
            <a:r>
              <a:rPr lang="en-US" dirty="0" smtClean="0"/>
              <a:t>Benefits exporting businesses such as toys, clothes, etc.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Inequity Among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Rural citizens earn less than half of urban citizens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209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9</vt:lpstr>
      <vt:lpstr>Brief Background Info</vt:lpstr>
      <vt:lpstr>Present Day China</vt:lpstr>
      <vt:lpstr>Current Challenges</vt:lpstr>
      <vt:lpstr>Sense of Nationalism</vt:lpstr>
      <vt:lpstr>Economy</vt:lpstr>
      <vt:lpstr>Membership in WTO</vt:lpstr>
      <vt:lpstr>Inequity Among Citizens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Teacher</dc:creator>
  <cp:lastModifiedBy>SONY</cp:lastModifiedBy>
  <cp:revision>2</cp:revision>
  <dcterms:created xsi:type="dcterms:W3CDTF">2010-01-02T01:44:11Z</dcterms:created>
  <dcterms:modified xsi:type="dcterms:W3CDTF">2012-03-13T21:14:06Z</dcterms:modified>
</cp:coreProperties>
</file>