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264" r:id="rId5"/>
    <p:sldId id="258" r:id="rId6"/>
    <p:sldId id="263" r:id="rId7"/>
    <p:sldId id="259" r:id="rId8"/>
    <p:sldId id="265" r:id="rId9"/>
    <p:sldId id="260" r:id="rId10"/>
    <p:sldId id="261" r:id="rId11"/>
    <p:sldId id="266" r:id="rId12"/>
    <p:sldId id="267" r:id="rId13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8167-7407-214A-8118-AA3642970AB5}" type="datetimeFigureOut">
              <a:rPr kumimoji="1" lang="zh-CN" altLang="en-US" smtClean="0"/>
              <a:pPr/>
              <a:t>2014/8/24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AF456-A5D1-5246-AF08-1FFE913ABA46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5991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8167-7407-214A-8118-AA3642970AB5}" type="datetimeFigureOut">
              <a:rPr kumimoji="1" lang="zh-CN" altLang="en-US" smtClean="0"/>
              <a:pPr/>
              <a:t>2014/8/24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AF456-A5D1-5246-AF08-1FFE913ABA46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4961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8167-7407-214A-8118-AA3642970AB5}" type="datetimeFigureOut">
              <a:rPr kumimoji="1" lang="zh-CN" altLang="en-US" smtClean="0"/>
              <a:pPr/>
              <a:t>2014/8/24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AF456-A5D1-5246-AF08-1FFE913ABA46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53995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8167-7407-214A-8118-AA3642970AB5}" type="datetimeFigureOut">
              <a:rPr kumimoji="1" lang="zh-CN" altLang="en-US" smtClean="0"/>
              <a:pPr/>
              <a:t>2014/8/24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AF456-A5D1-5246-AF08-1FFE913ABA46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08996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8167-7407-214A-8118-AA3642970AB5}" type="datetimeFigureOut">
              <a:rPr kumimoji="1" lang="zh-CN" altLang="en-US" smtClean="0"/>
              <a:pPr/>
              <a:t>2014/8/24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AF456-A5D1-5246-AF08-1FFE913ABA46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38789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8167-7407-214A-8118-AA3642970AB5}" type="datetimeFigureOut">
              <a:rPr kumimoji="1" lang="zh-CN" altLang="en-US" smtClean="0"/>
              <a:pPr/>
              <a:t>2014/8/24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AF456-A5D1-5246-AF08-1FFE913ABA46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25249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8167-7407-214A-8118-AA3642970AB5}" type="datetimeFigureOut">
              <a:rPr kumimoji="1" lang="zh-CN" altLang="en-US" smtClean="0"/>
              <a:pPr/>
              <a:t>2014/8/24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AF456-A5D1-5246-AF08-1FFE913ABA46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66461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8167-7407-214A-8118-AA3642970AB5}" type="datetimeFigureOut">
              <a:rPr kumimoji="1" lang="zh-CN" altLang="en-US" smtClean="0"/>
              <a:pPr/>
              <a:t>2014/8/24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AF456-A5D1-5246-AF08-1FFE913ABA46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5725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8167-7407-214A-8118-AA3642970AB5}" type="datetimeFigureOut">
              <a:rPr kumimoji="1" lang="zh-CN" altLang="en-US" smtClean="0"/>
              <a:pPr/>
              <a:t>2014/8/24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AF456-A5D1-5246-AF08-1FFE913ABA46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34885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8167-7407-214A-8118-AA3642970AB5}" type="datetimeFigureOut">
              <a:rPr kumimoji="1" lang="zh-CN" altLang="en-US" smtClean="0"/>
              <a:pPr/>
              <a:t>2014/8/24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AF456-A5D1-5246-AF08-1FFE913ABA46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79007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8167-7407-214A-8118-AA3642970AB5}" type="datetimeFigureOut">
              <a:rPr kumimoji="1" lang="zh-CN" altLang="en-US" smtClean="0"/>
              <a:pPr/>
              <a:t>2014/8/24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AF456-A5D1-5246-AF08-1FFE913ABA46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76055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08167-7407-214A-8118-AA3642970AB5}" type="datetimeFigureOut">
              <a:rPr kumimoji="1" lang="zh-CN" altLang="en-US" smtClean="0"/>
              <a:pPr/>
              <a:t>2014/8/24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AF456-A5D1-5246-AF08-1FFE913ABA46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6826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PowerPoint_Presentation1.ppt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371600" y="2130425"/>
            <a:ext cx="6400800" cy="2571713"/>
          </a:xfrm>
          <a:prstGeom prst="rect">
            <a:avLst/>
          </a:prstGeom>
          <a:solidFill>
            <a:schemeClr val="bg1"/>
          </a:solidFill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8800" dirty="0" smtClean="0">
                <a:latin typeface="Monaco"/>
                <a:cs typeface="Monaco"/>
              </a:rPr>
              <a:t>Climate</a:t>
            </a:r>
            <a:endParaRPr kumimoji="1" lang="zh-CN" altLang="en-US" sz="8800" dirty="0">
              <a:latin typeface="Monaco"/>
              <a:cs typeface="Monaco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zh-CN" dirty="0" smtClean="0">
                <a:solidFill>
                  <a:schemeClr val="tx1"/>
                </a:solidFill>
                <a:latin typeface="Monaco"/>
                <a:cs typeface="Monaco"/>
              </a:rPr>
              <a:t>Sun Ah and Liz Shi</a:t>
            </a:r>
            <a:endParaRPr kumimoji="1" lang="zh-CN" altLang="en-US" dirty="0">
              <a:solidFill>
                <a:schemeClr val="tx1"/>
              </a:solidFill>
              <a:latin typeface="Monaco"/>
              <a:cs typeface="Monaco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5454865"/>
              </p:ext>
            </p:extLst>
          </p:nvPr>
        </p:nvGraphicFramePr>
        <p:xfrm>
          <a:off x="-3565525" y="3521075"/>
          <a:ext cx="4572000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Presentation" r:id="rId3" imgW="4572000" imgH="3429000" progId="PowerPoint.Show.12">
                  <p:embed/>
                </p:oleObj>
              </mc:Choice>
              <mc:Fallback>
                <p:oleObj name="Presentation" r:id="rId3" imgW="4572000" imgH="342900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3565525" y="3521075"/>
                        <a:ext cx="4572000" cy="342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250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outerregi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4904" y="1236644"/>
            <a:ext cx="5103778" cy="4381958"/>
          </a:xfrm>
        </p:spPr>
      </p:pic>
      <p:pic>
        <p:nvPicPr>
          <p:cNvPr id="5" name="Picture 4" descr="chil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554" y="2546110"/>
            <a:ext cx="2592820" cy="2048328"/>
          </a:xfrm>
          <a:prstGeom prst="rect">
            <a:avLst/>
          </a:prstGeom>
        </p:spPr>
      </p:pic>
      <p:pic>
        <p:nvPicPr>
          <p:cNvPr id="6" name="Picture 5" descr="tibet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6885" y="406248"/>
            <a:ext cx="2932489" cy="1969263"/>
          </a:xfrm>
          <a:prstGeom prst="rect">
            <a:avLst/>
          </a:prstGeom>
        </p:spPr>
      </p:pic>
      <p:pic>
        <p:nvPicPr>
          <p:cNvPr id="7" name="Picture 6" descr="farmer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31874" y="4818502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63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algn="l"/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kumimoji="1" lang="en-US" altLang="zh-CN" dirty="0" smtClean="0">
                <a:latin typeface="Monaco"/>
                <a:cs typeface="Monaco"/>
              </a:rPr>
              <a:t>The Gobi and Taklimakan deserts, like many other desert climates, are very hot during the daytime and the night times are dramatically colder.</a:t>
            </a:r>
          </a:p>
          <a:p>
            <a:endParaRPr lang="en-US" dirty="0"/>
          </a:p>
        </p:txBody>
      </p:sp>
      <p:pic>
        <p:nvPicPr>
          <p:cNvPr id="4" name="Picture 3" descr="deser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421" y="3646411"/>
            <a:ext cx="2857500" cy="2143125"/>
          </a:xfrm>
          <a:prstGeom prst="rect">
            <a:avLst/>
          </a:prstGeom>
        </p:spPr>
      </p:pic>
      <p:pic>
        <p:nvPicPr>
          <p:cNvPr id="5" name="Picture 4" descr="desert ma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1399" y="3608311"/>
            <a:ext cx="2857500" cy="2181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China’s 	Different Climates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kumimoji="1" lang="en-US" altLang="zh-CN" dirty="0" smtClean="0">
                <a:latin typeface="Monaco"/>
                <a:cs typeface="Monaco"/>
              </a:rPr>
              <a:t>Great variations in temperature and amount of rainfall a year leave China to be very different even in the same season.</a:t>
            </a:r>
          </a:p>
          <a:p>
            <a:endParaRPr lang="en-US" dirty="0"/>
          </a:p>
        </p:txBody>
      </p:sp>
      <p:pic>
        <p:nvPicPr>
          <p:cNvPr id="5" name="Picture 4" descr="map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500" y="3164716"/>
            <a:ext cx="7249099" cy="29614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ap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5248" y="750724"/>
            <a:ext cx="7563862" cy="5462790"/>
          </a:xfrm>
          <a:solidFill>
            <a:srgbClr val="FFFFFF"/>
          </a:solidFill>
          <a:ln w="38100" cmpd="sng"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val="325392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 w="38100" cmpd="sng">
            <a:solidFill>
              <a:srgbClr val="000000"/>
            </a:solidFill>
          </a:ln>
        </p:spPr>
        <p:txBody>
          <a:bodyPr/>
          <a:lstStyle/>
          <a:p>
            <a:r>
              <a:rPr kumimoji="1" lang="en-US" altLang="zh-CN" dirty="0" smtClean="0">
                <a:latin typeface="Monaco"/>
                <a:cs typeface="Monaco"/>
              </a:rPr>
              <a:t>Climate in China</a:t>
            </a:r>
            <a:endParaRPr kumimoji="1" lang="zh-CN" altLang="en-US" dirty="0">
              <a:latin typeface="Monaco"/>
              <a:cs typeface="Monaco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solidFill>
            <a:srgbClr val="FFFFFF"/>
          </a:solidFill>
          <a:ln w="38100" cmpd="sng">
            <a:solidFill>
              <a:srgbClr val="000000"/>
            </a:solidFill>
          </a:ln>
        </p:spPr>
        <p:txBody>
          <a:bodyPr>
            <a:normAutofit/>
          </a:bodyPr>
          <a:lstStyle/>
          <a:p>
            <a:r>
              <a:rPr kumimoji="1" lang="en-US" altLang="zh-CN" dirty="0">
                <a:latin typeface="Monaco"/>
                <a:cs typeface="Monaco"/>
              </a:rPr>
              <a:t>c</a:t>
            </a:r>
            <a:r>
              <a:rPr kumimoji="1" lang="en-US" altLang="zh-CN" dirty="0" smtClean="0">
                <a:latin typeface="Monaco"/>
                <a:cs typeface="Monaco"/>
              </a:rPr>
              <a:t>limate- the weather conditions of a region</a:t>
            </a:r>
          </a:p>
          <a:p>
            <a:r>
              <a:rPr kumimoji="1" lang="en-US" altLang="zh-CN" dirty="0" smtClean="0">
                <a:latin typeface="Monaco"/>
                <a:cs typeface="Monaco"/>
              </a:rPr>
              <a:t>How to tell one region’s climate from another is by how hot and cold it gets during the year and also by how much rainfall a country gets.</a:t>
            </a:r>
          </a:p>
          <a:p>
            <a:pPr marL="0" indent="0">
              <a:buNone/>
            </a:pPr>
            <a:endParaRPr kumimoji="1" lang="zh-CN" altLang="en-US" dirty="0"/>
          </a:p>
        </p:txBody>
      </p:sp>
      <p:pic>
        <p:nvPicPr>
          <p:cNvPr id="4" name="Picture 3" descr="thermomete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4192" y="3757536"/>
            <a:ext cx="2170323" cy="2170323"/>
          </a:xfrm>
          <a:prstGeom prst="rect">
            <a:avLst/>
          </a:prstGeom>
        </p:spPr>
      </p:pic>
      <p:pic>
        <p:nvPicPr>
          <p:cNvPr id="5" name="Picture 4" descr="rainfa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5958" y="4329710"/>
            <a:ext cx="2398234" cy="1454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37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The Monsoon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kumimoji="1" lang="en-US" altLang="zh-CN" dirty="0" smtClean="0">
                <a:latin typeface="Monaco"/>
                <a:cs typeface="Monaco"/>
              </a:rPr>
              <a:t>The Monsoon system is a big influence on China’s climate. Monsoon winds bring warm and humid weather as it sweeps north during the summertime. In the winter, winds sweep south and create colder, drier condition.</a:t>
            </a:r>
          </a:p>
          <a:p>
            <a:endParaRPr lang="en-US" dirty="0"/>
          </a:p>
        </p:txBody>
      </p:sp>
      <p:pic>
        <p:nvPicPr>
          <p:cNvPr id="4" name="Picture 3" descr="monsoon.jpg"/>
          <p:cNvPicPr>
            <a:picLocks noChangeAspect="1"/>
          </p:cNvPicPr>
          <p:nvPr/>
        </p:nvPicPr>
        <p:blipFill>
          <a:blip r:embed="rId2"/>
          <a:srcRect b="50177"/>
          <a:stretch>
            <a:fillRect/>
          </a:stretch>
        </p:blipFill>
        <p:spPr>
          <a:xfrm>
            <a:off x="2794808" y="4384714"/>
            <a:ext cx="2691592" cy="1426632"/>
          </a:xfrm>
          <a:prstGeom prst="rect">
            <a:avLst/>
          </a:prstGeom>
        </p:spPr>
      </p:pic>
      <p:pic>
        <p:nvPicPr>
          <p:cNvPr id="5" name="Picture 4" descr="monsoon.jpg"/>
          <p:cNvPicPr>
            <a:picLocks noChangeAspect="1"/>
          </p:cNvPicPr>
          <p:nvPr/>
        </p:nvPicPr>
        <p:blipFill>
          <a:blip r:embed="rId2"/>
          <a:srcRect t="49518"/>
          <a:stretch>
            <a:fillRect/>
          </a:stretch>
        </p:blipFill>
        <p:spPr>
          <a:xfrm>
            <a:off x="5651653" y="4368825"/>
            <a:ext cx="2686050" cy="14425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FFFFFF"/>
          </a:solidFill>
          <a:ln w="38100" cmpd="sng">
            <a:solidFill>
              <a:schemeClr val="tx1"/>
            </a:solidFill>
          </a:ln>
        </p:spPr>
        <p:txBody>
          <a:bodyPr/>
          <a:lstStyle/>
          <a:p>
            <a:r>
              <a:rPr kumimoji="1" lang="en-US" altLang="zh-CN" dirty="0" smtClean="0">
                <a:latin typeface="Monaco"/>
                <a:cs typeface="Monaco"/>
              </a:rPr>
              <a:t>Climate of North China</a:t>
            </a:r>
            <a:endParaRPr kumimoji="1" lang="zh-CN" altLang="en-US" dirty="0">
              <a:latin typeface="Monaco"/>
              <a:cs typeface="Monaco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solidFill>
            <a:srgbClr val="FFFFFF"/>
          </a:solidFill>
          <a:ln w="28575" cmpd="sng">
            <a:solidFill>
              <a:srgbClr val="000000"/>
            </a:solidFill>
          </a:ln>
        </p:spPr>
        <p:txBody>
          <a:bodyPr>
            <a:normAutofit/>
          </a:bodyPr>
          <a:lstStyle/>
          <a:p>
            <a:r>
              <a:rPr kumimoji="1" lang="en-US" altLang="zh-CN" dirty="0" smtClean="0">
                <a:latin typeface="Monaco"/>
                <a:cs typeface="Monaco"/>
              </a:rPr>
              <a:t>North of the </a:t>
            </a:r>
            <a:r>
              <a:rPr kumimoji="1" lang="en-US" altLang="zh-CN" dirty="0" err="1" smtClean="0">
                <a:latin typeface="Monaco"/>
                <a:cs typeface="Monaco"/>
              </a:rPr>
              <a:t>Huai</a:t>
            </a:r>
            <a:r>
              <a:rPr kumimoji="1" lang="en-US" altLang="zh-CN" dirty="0" smtClean="0">
                <a:latin typeface="Monaco"/>
                <a:cs typeface="Monaco"/>
              </a:rPr>
              <a:t> River is where cold, dry winters, and hot dry summers happen.</a:t>
            </a:r>
          </a:p>
          <a:p>
            <a:r>
              <a:rPr kumimoji="1" lang="en-US" altLang="zh-CN" dirty="0" smtClean="0">
                <a:latin typeface="Monaco"/>
                <a:cs typeface="Monaco"/>
              </a:rPr>
              <a:t>Rainfall is sparse in the region and as a result often cause frequent droughts to occur.</a:t>
            </a:r>
          </a:p>
        </p:txBody>
      </p:sp>
      <p:pic>
        <p:nvPicPr>
          <p:cNvPr id="4" name="Picture 3" descr="drough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8661" y="3893912"/>
            <a:ext cx="3279584" cy="196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800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algn="l"/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kumimoji="1" lang="en-US" altLang="zh-CN" dirty="0" smtClean="0">
                <a:latin typeface="Monaco"/>
                <a:cs typeface="Monaco"/>
              </a:rPr>
              <a:t>One of the main reasons this happens is due to the monsoon winds bringing the rainfall further north, where the </a:t>
            </a:r>
            <a:r>
              <a:rPr kumimoji="1" lang="en-US" altLang="zh-CN" dirty="0" err="1" smtClean="0">
                <a:latin typeface="Monaco"/>
                <a:cs typeface="Monaco"/>
              </a:rPr>
              <a:t>Qinling</a:t>
            </a:r>
            <a:r>
              <a:rPr kumimoji="1" lang="en-US" altLang="zh-CN" dirty="0" smtClean="0">
                <a:latin typeface="Monaco"/>
                <a:cs typeface="Monaco"/>
              </a:rPr>
              <a:t> mountain range cuts off the humid air.</a:t>
            </a:r>
          </a:p>
          <a:p>
            <a:endParaRPr lang="en-US" dirty="0"/>
          </a:p>
        </p:txBody>
      </p:sp>
      <p:pic>
        <p:nvPicPr>
          <p:cNvPr id="4" name="Picture 3" descr="monsoonq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2917" y="3712135"/>
            <a:ext cx="4623642" cy="2173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FFFFFF"/>
          </a:solidFill>
          <a:ln w="38100" cmpd="sng">
            <a:solidFill>
              <a:srgbClr val="000000"/>
            </a:solidFill>
          </a:ln>
        </p:spPr>
        <p:txBody>
          <a:bodyPr/>
          <a:lstStyle/>
          <a:p>
            <a:r>
              <a:rPr kumimoji="1" lang="en-US" altLang="zh-CN" dirty="0" smtClean="0">
                <a:latin typeface="Monaco"/>
                <a:cs typeface="Monaco"/>
              </a:rPr>
              <a:t>Climate of South China</a:t>
            </a:r>
            <a:endParaRPr kumimoji="1" lang="zh-CN" altLang="en-US" dirty="0">
              <a:latin typeface="Monaco"/>
              <a:cs typeface="Monaco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solidFill>
            <a:srgbClr val="FFFFFF"/>
          </a:solidFill>
          <a:ln w="38100" cmpd="sng">
            <a:solidFill>
              <a:srgbClr val="000000"/>
            </a:solidFill>
          </a:ln>
        </p:spPr>
        <p:txBody>
          <a:bodyPr>
            <a:normAutofit/>
          </a:bodyPr>
          <a:lstStyle/>
          <a:p>
            <a:r>
              <a:rPr kumimoji="1" lang="en-US" altLang="zh-CN" dirty="0" smtClean="0">
                <a:latin typeface="Monaco"/>
                <a:cs typeface="Monaco"/>
              </a:rPr>
              <a:t>South of the Yangzi region, rainfall is much more abundant compared to Northern China. Rainfall can reach up to 60 inch</a:t>
            </a:r>
            <a:r>
              <a:rPr kumimoji="1" lang="en-US" altLang="zh-CN" dirty="0" smtClean="0">
                <a:solidFill>
                  <a:srgbClr val="FF0000"/>
                </a:solidFill>
                <a:latin typeface="Monaco"/>
                <a:cs typeface="Monaco"/>
              </a:rPr>
              <a:t>es</a:t>
            </a:r>
            <a:r>
              <a:rPr kumimoji="1" lang="en-US" altLang="zh-CN" dirty="0" smtClean="0">
                <a:latin typeface="Monaco"/>
                <a:cs typeface="Monaco"/>
              </a:rPr>
              <a:t> a year.</a:t>
            </a:r>
          </a:p>
        </p:txBody>
      </p:sp>
      <p:pic>
        <p:nvPicPr>
          <p:cNvPr id="4" name="Picture 3" descr="southchi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4263" y="3081376"/>
            <a:ext cx="2286000" cy="2857500"/>
          </a:xfrm>
          <a:prstGeom prst="rect">
            <a:avLst/>
          </a:prstGeom>
        </p:spPr>
      </p:pic>
      <p:pic>
        <p:nvPicPr>
          <p:cNvPr id="5" name="Picture 4" descr="flood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9337" y="3426073"/>
            <a:ext cx="28575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94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algn="l"/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kumimoji="1" lang="en-US" altLang="zh-CN" dirty="0" smtClean="0">
                <a:latin typeface="Monaco"/>
                <a:cs typeface="Monaco"/>
              </a:rPr>
              <a:t>Summers have warmer temperatures and the winters usually have mild conditions.</a:t>
            </a:r>
          </a:p>
          <a:p>
            <a:r>
              <a:rPr kumimoji="1" lang="en-US" altLang="zh-CN" dirty="0" smtClean="0">
                <a:latin typeface="Monaco"/>
                <a:cs typeface="Monaco"/>
              </a:rPr>
              <a:t>The far south has tropical-like climate. For example the winters are often hot and humid.</a:t>
            </a:r>
            <a:endParaRPr kumimoji="1" lang="zh-CN" altLang="en-US" dirty="0" smtClean="0">
              <a:latin typeface="Monaco"/>
              <a:cs typeface="Monaco"/>
            </a:endParaRPr>
          </a:p>
          <a:p>
            <a:endParaRPr lang="en-US" dirty="0"/>
          </a:p>
        </p:txBody>
      </p:sp>
      <p:pic>
        <p:nvPicPr>
          <p:cNvPr id="4" name="Picture 3" descr="hain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1545" y="3798525"/>
            <a:ext cx="28575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FFFFFF"/>
          </a:solidFill>
          <a:ln w="38100" cmpd="sng">
            <a:solidFill>
              <a:srgbClr val="000000"/>
            </a:solidFill>
          </a:ln>
        </p:spPr>
        <p:txBody>
          <a:bodyPr/>
          <a:lstStyle/>
          <a:p>
            <a:r>
              <a:rPr kumimoji="1" lang="en-US" altLang="zh-CN" dirty="0" smtClean="0">
                <a:latin typeface="Monaco"/>
                <a:cs typeface="Monaco"/>
              </a:rPr>
              <a:t>Climate in Outer China</a:t>
            </a:r>
            <a:endParaRPr kumimoji="1" lang="zh-CN" altLang="en-US" dirty="0">
              <a:latin typeface="Monaco"/>
              <a:cs typeface="Monaco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369"/>
          </a:xfrm>
          <a:solidFill>
            <a:srgbClr val="FFFFFF"/>
          </a:solidFill>
          <a:ln w="38100" cmpd="sng">
            <a:solidFill>
              <a:srgbClr val="000000"/>
            </a:solidFill>
          </a:ln>
        </p:spPr>
        <p:txBody>
          <a:bodyPr>
            <a:normAutofit/>
          </a:bodyPr>
          <a:lstStyle/>
          <a:p>
            <a:r>
              <a:rPr kumimoji="1" lang="en-US" altLang="zh-CN" sz="2100" dirty="0" smtClean="0">
                <a:latin typeface="Monaco"/>
                <a:cs typeface="Monaco"/>
              </a:rPr>
              <a:t>China has very diverse climates.</a:t>
            </a:r>
          </a:p>
          <a:p>
            <a:r>
              <a:rPr kumimoji="1" lang="en-US" altLang="zh-CN" sz="2100" dirty="0" smtClean="0">
                <a:solidFill>
                  <a:srgbClr val="FF0000"/>
                </a:solidFill>
                <a:latin typeface="Monaco"/>
                <a:cs typeface="Monaco"/>
              </a:rPr>
              <a:t>The</a:t>
            </a:r>
            <a:r>
              <a:rPr kumimoji="1" lang="en-US" altLang="zh-CN" sz="2100" dirty="0" smtClean="0">
                <a:latin typeface="Monaco"/>
                <a:cs typeface="Monaco"/>
              </a:rPr>
              <a:t> outer northern china often has harsh winters and short summers.</a:t>
            </a:r>
          </a:p>
          <a:p>
            <a:r>
              <a:rPr kumimoji="1" lang="en-US" altLang="zh-CN" sz="2100" dirty="0" smtClean="0">
                <a:latin typeface="Monaco"/>
                <a:cs typeface="Monaco"/>
              </a:rPr>
              <a:t>Tibet, with its high altitude has cold climates and almost no rainfall.</a:t>
            </a:r>
          </a:p>
          <a:p>
            <a:endParaRPr kumimoji="1" lang="en-US" altLang="zh-CN" sz="2100" dirty="0" smtClean="0">
              <a:latin typeface="Monaco"/>
              <a:cs typeface="Monaco"/>
            </a:endParaRPr>
          </a:p>
          <a:p>
            <a:endParaRPr kumimoji="1" lang="zh-CN" altLang="en-US" sz="2100" dirty="0"/>
          </a:p>
        </p:txBody>
      </p:sp>
      <p:pic>
        <p:nvPicPr>
          <p:cNvPr id="4" name="Picture 3" descr="mongoli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977" y="3372153"/>
            <a:ext cx="7124471" cy="2634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50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夏季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SOHO.thmx</Template>
  <TotalTime>1989</TotalTime>
  <Words>307</Words>
  <Application>Microsoft Office PowerPoint</Application>
  <PresentationFormat>On-screen Show (4:3)</PresentationFormat>
  <Paragraphs>25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主题</vt:lpstr>
      <vt:lpstr>Microsoft PowerPoint Presentation</vt:lpstr>
      <vt:lpstr>Climate</vt:lpstr>
      <vt:lpstr>PowerPoint Presentation</vt:lpstr>
      <vt:lpstr>Climate in China</vt:lpstr>
      <vt:lpstr>The Monsoon System</vt:lpstr>
      <vt:lpstr>Climate of North China</vt:lpstr>
      <vt:lpstr>cont.</vt:lpstr>
      <vt:lpstr>Climate of South China</vt:lpstr>
      <vt:lpstr>cont.</vt:lpstr>
      <vt:lpstr>Climate in Outer China</vt:lpstr>
      <vt:lpstr>PowerPoint Presentation</vt:lpstr>
      <vt:lpstr>cont.</vt:lpstr>
      <vt:lpstr>China’s  Different Climates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</dc:title>
  <dc:creator>Liz apple</dc:creator>
  <cp:lastModifiedBy>Clint Mills</cp:lastModifiedBy>
  <cp:revision>16</cp:revision>
  <dcterms:created xsi:type="dcterms:W3CDTF">2014-08-18T01:10:45Z</dcterms:created>
  <dcterms:modified xsi:type="dcterms:W3CDTF">2014-08-25T03:06:47Z</dcterms:modified>
</cp:coreProperties>
</file>