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0DED-2188-42A9-84D9-3C426348AF8C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61F5-2A68-4C48-B0FA-F7F2FCC5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“Comparing Political Systems”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Comparison is the scientific study of politics</a:t>
            </a:r>
          </a:p>
          <a:p>
            <a:r>
              <a:rPr lang="en-US" dirty="0" smtClean="0"/>
              <a:t>Theories are developed on political processes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Systems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*System – maintain the system, keep it stable and running; fundamentally important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*Process – converts inputs of demands arising from society and the international environment into policy outputs; necessary for policy to be made and implemented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*Policy – effect domestic society and international environment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– families, schools, media, churches, etc. that develop, reinforce and transform attitudes in society</a:t>
            </a:r>
          </a:p>
          <a:p>
            <a:r>
              <a:rPr lang="en-US" dirty="0" smtClean="0"/>
              <a:t>Recruitment – selection of people for government activity</a:t>
            </a:r>
          </a:p>
          <a:p>
            <a:r>
              <a:rPr lang="en-US" dirty="0" smtClean="0"/>
              <a:t>Communication – flow of information through society and political structures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Articulation – expressing interests to the government</a:t>
            </a:r>
          </a:p>
          <a:p>
            <a:r>
              <a:rPr lang="en-US" dirty="0" smtClean="0"/>
              <a:t>Interest Aggregation – overall views of people; combination of demands</a:t>
            </a:r>
          </a:p>
          <a:p>
            <a:r>
              <a:rPr lang="en-US" dirty="0" smtClean="0"/>
              <a:t>Interest Adjudication – justification of policies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(consequences, order, decree)</a:t>
            </a:r>
          </a:p>
          <a:p>
            <a:pPr>
              <a:buNone/>
            </a:pPr>
            <a:r>
              <a:rPr lang="en-US" dirty="0" smtClean="0"/>
              <a:t>Process functions are performed by political parties, legislatures, executives and courts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inputs &amp; outputs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Analysis – tells how the number of political parties, organization of legislature, branches of government, media, interest groups, etc. are set up and how they operate</a:t>
            </a:r>
          </a:p>
          <a:p>
            <a:r>
              <a:rPr lang="en-US" dirty="0" smtClean="0"/>
              <a:t>Functional Analysis – how the institutions and organizations interact to produce and implement policies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Level: Performance, Outcome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goals of welfare, justice, freedom and equality affected?</a:t>
            </a:r>
          </a:p>
          <a:p>
            <a:r>
              <a:rPr lang="en-US" dirty="0" smtClean="0"/>
              <a:t>Effectiveness is measured in culture, economy, technology and environment</a:t>
            </a:r>
          </a:p>
          <a:p>
            <a:r>
              <a:rPr lang="en-US" dirty="0" smtClean="0"/>
              <a:t>Outputs of a political system are </a:t>
            </a:r>
            <a:r>
              <a:rPr lang="en-US" smtClean="0"/>
              <a:t>its performance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Analysis…..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us choose among strategies, reduce costs and increase benefits</a:t>
            </a:r>
          </a:p>
          <a:p>
            <a:r>
              <a:rPr lang="en-US" dirty="0" smtClean="0"/>
              <a:t>Helps us describe political processes and change; </a:t>
            </a:r>
          </a:p>
          <a:p>
            <a:r>
              <a:rPr lang="en-US" dirty="0" smtClean="0"/>
              <a:t>Provides a point of reference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use functional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countries according to a set of functions which are performed in every political system</a:t>
            </a:r>
          </a:p>
          <a:p>
            <a:r>
              <a:rPr lang="en-US" dirty="0" smtClean="0"/>
              <a:t>Functions interact in a domestic &amp; international environment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us to develop explanations and test theories</a:t>
            </a:r>
          </a:p>
          <a:p>
            <a:r>
              <a:rPr lang="en-US" dirty="0" smtClean="0"/>
              <a:t>Draw comparisons among societies and states</a:t>
            </a:r>
          </a:p>
          <a:p>
            <a:r>
              <a:rPr lang="en-US" dirty="0" smtClean="0"/>
              <a:t>Form general theories of political relationships</a:t>
            </a:r>
          </a:p>
          <a:p>
            <a:r>
              <a:rPr lang="en-US" dirty="0" smtClean="0"/>
              <a:t>Traditional practice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studies (small n studies) – comparison of one state across time or of 2 states at the same time</a:t>
            </a:r>
          </a:p>
          <a:p>
            <a:r>
              <a:rPr lang="en-US" dirty="0" smtClean="0"/>
              <a:t>Statistical studies (large n studies) – comparing multiple states across one or multiple time periods; used to determine commonalities and differences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– description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*need conceptual framework</a:t>
            </a:r>
          </a:p>
          <a:p>
            <a:r>
              <a:rPr lang="en-US" dirty="0" smtClean="0"/>
              <a:t>Step 2 – explanation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*identify relationships</a:t>
            </a:r>
          </a:p>
          <a:p>
            <a:r>
              <a:rPr lang="en-US" dirty="0" smtClean="0"/>
              <a:t>Step 3 – theory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*general statement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*needs to be tested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 – test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*large n studies are more precise; examine relationship among variables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*small n studies are more detailed in particulars; better for cause &amp; effect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Systems: Structure &amp;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*Political System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*Inputs &amp; Outputs in domestic &amp; international environment  (see page 35)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*interdependence has increased in recent decades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Systems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</a:t>
            </a:r>
            <a:endParaRPr lang="en-US" dirty="0"/>
          </a:p>
          <a:p>
            <a:pPr>
              <a:buNone/>
            </a:pPr>
            <a:r>
              <a:rPr lang="en-US" dirty="0" smtClean="0"/>
              <a:t>	*Structures perform functions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*Structures are specific agencies such as courts, bureaucracies, administrative agencies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*Functions enable the </a:t>
            </a:r>
            <a:r>
              <a:rPr lang="en-US" smtClean="0"/>
              <a:t>government to </a:t>
            </a:r>
            <a:r>
              <a:rPr lang="en-US" dirty="0" smtClean="0"/>
              <a:t>formulate, implement and enforce policies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*Policies reflect goals, agencies provide means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*6 Common structures in all systems, but function differently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345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2 “Comparing Political Systems”</vt:lpstr>
      <vt:lpstr>Comparative Analysis…..</vt:lpstr>
      <vt:lpstr>We use functional approach</vt:lpstr>
      <vt:lpstr>Why We Compare</vt:lpstr>
      <vt:lpstr>How We Compare</vt:lpstr>
      <vt:lpstr>Comparative Method</vt:lpstr>
      <vt:lpstr>Comparative Method (cont.)</vt:lpstr>
      <vt:lpstr>Comparative Systems: Structure &amp; Functions</vt:lpstr>
      <vt:lpstr>Comparative Systems (cont.)</vt:lpstr>
      <vt:lpstr>Comparative Systems (cont.)</vt:lpstr>
      <vt:lpstr>System Functions</vt:lpstr>
      <vt:lpstr>Process Functions</vt:lpstr>
      <vt:lpstr>Policy Functions</vt:lpstr>
      <vt:lpstr>Analysis</vt:lpstr>
      <vt:lpstr>Policy Level: Performance, Outcome &amp; 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“Comparing Political Systems”</dc:title>
  <dc:creator>SONY</dc:creator>
  <cp:lastModifiedBy>SONY</cp:lastModifiedBy>
  <cp:revision>7</cp:revision>
  <dcterms:created xsi:type="dcterms:W3CDTF">2009-09-18T15:52:27Z</dcterms:created>
  <dcterms:modified xsi:type="dcterms:W3CDTF">2012-03-13T21:07:41Z</dcterms:modified>
</cp:coreProperties>
</file>