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34ED-65DF-452D-9CC7-01DFBBFEE1C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D0FD-E785-4F8F-9CC7-316A577A3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34ED-65DF-452D-9CC7-01DFBBFEE1C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D0FD-E785-4F8F-9CC7-316A577A3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34ED-65DF-452D-9CC7-01DFBBFEE1C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D0FD-E785-4F8F-9CC7-316A577A3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34ED-65DF-452D-9CC7-01DFBBFEE1C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D0FD-E785-4F8F-9CC7-316A577A3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34ED-65DF-452D-9CC7-01DFBBFEE1C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D0FD-E785-4F8F-9CC7-316A577A3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34ED-65DF-452D-9CC7-01DFBBFEE1C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D0FD-E785-4F8F-9CC7-316A577A3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34ED-65DF-452D-9CC7-01DFBBFEE1C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D0FD-E785-4F8F-9CC7-316A577A3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34ED-65DF-452D-9CC7-01DFBBFEE1C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D0FD-E785-4F8F-9CC7-316A577A3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34ED-65DF-452D-9CC7-01DFBBFEE1C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D0FD-E785-4F8F-9CC7-316A577A3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34ED-65DF-452D-9CC7-01DFBBFEE1C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D0FD-E785-4F8F-9CC7-316A577A3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34ED-65DF-452D-9CC7-01DFBBFEE1C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D0FD-E785-4F8F-9CC7-316A577A3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A34ED-65DF-452D-9CC7-01DFBBFEE1C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5D0FD-E785-4F8F-9CC7-316A577A3E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10-9-2013</a:t>
            </a:r>
            <a:br>
              <a:rPr lang="en-US" sz="2800" dirty="0" smtClean="0"/>
            </a:br>
            <a:r>
              <a:rPr lang="en-US" sz="2800" dirty="0" smtClean="0"/>
              <a:t>EQ: Following the Industrial Revolution what were some of the changes in Great Britain and its empire?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Objectives:</a:t>
            </a:r>
          </a:p>
          <a:p>
            <a:pPr marL="742950" lvl="2" indent="-342900"/>
            <a:r>
              <a:rPr lang="en-US" sz="1600" dirty="0" smtClean="0">
                <a:solidFill>
                  <a:srgbClr val="0070C0"/>
                </a:solidFill>
              </a:rPr>
              <a:t>Determine how the British empire expanded its sphere of influence around the world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Homework: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Look at the timeline on pages 532 and 533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Read pages 534-538 I will quiz you on Friday over this section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Identify-Pocket Borough,-How was this system of voting non-democratic (no freedom of voting)?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Answer: What did the Reform Act of 1832 do? How did the British respond to Ireland’s potato famine? What were Lord Durham’s two Recommendations?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Review page 538: Answer questions A-C, Define, Critical Thinking, Get Organized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Read page 539 </a:t>
            </a:r>
            <a:r>
              <a:rPr lang="en-US" sz="2000" smtClean="0">
                <a:solidFill>
                  <a:srgbClr val="FF0000"/>
                </a:solidFill>
              </a:rPr>
              <a:t>answer questions 1&amp;2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104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10-9-2013 EQ: Following the Industrial Revolution what were some of the changes in Great Britain and its empire?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10-9-2013 EQ: Following the Industrial Revolution what were some of the changes in Great Britain and its empire?</dc:title>
  <dc:creator>user</dc:creator>
  <cp:lastModifiedBy>user</cp:lastModifiedBy>
  <cp:revision>1</cp:revision>
  <dcterms:created xsi:type="dcterms:W3CDTF">2013-10-09T04:19:51Z</dcterms:created>
  <dcterms:modified xsi:type="dcterms:W3CDTF">2013-10-09T09:30:07Z</dcterms:modified>
</cp:coreProperties>
</file>