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73" r:id="rId9"/>
    <p:sldId id="274" r:id="rId10"/>
    <p:sldId id="275" r:id="rId11"/>
    <p:sldId id="27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A1ADC-7F0C-4654-8AE2-257460472BC2}" type="doc">
      <dgm:prSet loTypeId="urn:microsoft.com/office/officeart/2005/8/layout/chevron1" loCatId="process" qsTypeId="urn:microsoft.com/office/officeart/2005/8/quickstyle/simple1#8" qsCatId="simple" csTypeId="urn:microsoft.com/office/officeart/2005/8/colors/accent1_2#8" csCatId="accent1" phldr="1"/>
      <dgm:spPr/>
    </dgm:pt>
    <dgm:pt modelId="{62F124A5-3285-4FB8-A445-1AB3D8694454}">
      <dgm:prSet phldrT="[Text]"/>
      <dgm:spPr/>
      <dgm:t>
        <a:bodyPr/>
        <a:lstStyle/>
        <a:p>
          <a:r>
            <a:rPr lang="en-US" dirty="0" smtClean="0"/>
            <a:t>Increased production</a:t>
          </a:r>
          <a:endParaRPr lang="en-US" dirty="0"/>
        </a:p>
      </dgm:t>
    </dgm:pt>
    <dgm:pt modelId="{9C478970-4129-4EDA-9104-BC034D993BCC}" type="parTrans" cxnId="{BFA73A7A-A749-413E-98A2-E26A68ABC22B}">
      <dgm:prSet/>
      <dgm:spPr/>
      <dgm:t>
        <a:bodyPr/>
        <a:lstStyle/>
        <a:p>
          <a:endParaRPr lang="en-US"/>
        </a:p>
      </dgm:t>
    </dgm:pt>
    <dgm:pt modelId="{5D405D4C-C853-43C4-A62F-1A82A13E7C5D}" type="sibTrans" cxnId="{BFA73A7A-A749-413E-98A2-E26A68ABC22B}">
      <dgm:prSet/>
      <dgm:spPr/>
      <dgm:t>
        <a:bodyPr/>
        <a:lstStyle/>
        <a:p>
          <a:endParaRPr lang="en-US"/>
        </a:p>
      </dgm:t>
    </dgm:pt>
    <dgm:pt modelId="{182D08CE-A737-4917-BB43-EE74C126C6EC}">
      <dgm:prSet phldrT="[Text]"/>
      <dgm:spPr/>
      <dgm:t>
        <a:bodyPr/>
        <a:lstStyle/>
        <a:p>
          <a:r>
            <a:rPr lang="en-US" dirty="0" smtClean="0"/>
            <a:t>Search for more markets and raw materials</a:t>
          </a:r>
          <a:endParaRPr lang="en-US" dirty="0"/>
        </a:p>
      </dgm:t>
    </dgm:pt>
    <dgm:pt modelId="{6CF544CB-5B98-407F-AA68-6FD35AB2E8F8}" type="parTrans" cxnId="{224AD076-BCBD-43D3-A9F7-19B90585BA7E}">
      <dgm:prSet/>
      <dgm:spPr/>
      <dgm:t>
        <a:bodyPr/>
        <a:lstStyle/>
        <a:p>
          <a:endParaRPr lang="en-US"/>
        </a:p>
      </dgm:t>
    </dgm:pt>
    <dgm:pt modelId="{98C9EDF8-700C-47E0-96DF-29DFB8959E6D}" type="sibTrans" cxnId="{224AD076-BCBD-43D3-A9F7-19B90585BA7E}">
      <dgm:prSet/>
      <dgm:spPr/>
      <dgm:t>
        <a:bodyPr/>
        <a:lstStyle/>
        <a:p>
          <a:endParaRPr lang="en-US"/>
        </a:p>
      </dgm:t>
    </dgm:pt>
    <dgm:pt modelId="{5D5EAB44-5084-4964-A99D-74ED9FFA8817}">
      <dgm:prSet phldrT="[Text]"/>
      <dgm:spPr/>
      <dgm:t>
        <a:bodyPr/>
        <a:lstStyle/>
        <a:p>
          <a:r>
            <a:rPr lang="en-US" dirty="0" smtClean="0"/>
            <a:t>Better and faster means of transportation</a:t>
          </a:r>
          <a:endParaRPr lang="en-US" dirty="0"/>
        </a:p>
      </dgm:t>
    </dgm:pt>
    <dgm:pt modelId="{FDF49D3E-EDE5-41F6-A8EE-50F84B381692}" type="parTrans" cxnId="{9718F17B-0DFB-44C9-A8E0-11825176E6B0}">
      <dgm:prSet/>
      <dgm:spPr/>
      <dgm:t>
        <a:bodyPr/>
        <a:lstStyle/>
        <a:p>
          <a:endParaRPr lang="en-US"/>
        </a:p>
      </dgm:t>
    </dgm:pt>
    <dgm:pt modelId="{E722CC18-C63F-4872-B97B-FFABBF05ACBF}" type="sibTrans" cxnId="{9718F17B-0DFB-44C9-A8E0-11825176E6B0}">
      <dgm:prSet/>
      <dgm:spPr/>
      <dgm:t>
        <a:bodyPr/>
        <a:lstStyle/>
        <a:p>
          <a:endParaRPr lang="en-US"/>
        </a:p>
      </dgm:t>
    </dgm:pt>
    <dgm:pt modelId="{83D7E614-B31A-4780-B7B3-E9022D5651F2}" type="pres">
      <dgm:prSet presAssocID="{B38A1ADC-7F0C-4654-8AE2-257460472BC2}" presName="Name0" presStyleCnt="0">
        <dgm:presLayoutVars>
          <dgm:dir/>
          <dgm:animLvl val="lvl"/>
          <dgm:resizeHandles val="exact"/>
        </dgm:presLayoutVars>
      </dgm:prSet>
      <dgm:spPr/>
    </dgm:pt>
    <dgm:pt modelId="{2C03E13E-3C1E-43CC-A3C6-33BA43DBBBD4}" type="pres">
      <dgm:prSet presAssocID="{62F124A5-3285-4FB8-A445-1AB3D8694454}" presName="parTxOnly" presStyleLbl="node1" presStyleIdx="0" presStyleCnt="3" custLinFactY="-47958" custLinFactNeighborX="-82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85AC4-370B-4A4D-A9EC-C5BCEDE9AC1A}" type="pres">
      <dgm:prSet presAssocID="{5D405D4C-C853-43C4-A62F-1A82A13E7C5D}" presName="parTxOnlySpace" presStyleCnt="0"/>
      <dgm:spPr/>
    </dgm:pt>
    <dgm:pt modelId="{448B0C51-A3D0-4FCD-A6D6-3D27EE4F8FCF}" type="pres">
      <dgm:prSet presAssocID="{182D08CE-A737-4917-BB43-EE74C126C6EC}" presName="parTxOnly" presStyleLbl="node1" presStyleIdx="1" presStyleCnt="3" custLinFactY="-47958" custLinFactNeighborX="-1458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4BDA7-12A4-447B-AC48-031F81B8617B}" type="pres">
      <dgm:prSet presAssocID="{98C9EDF8-700C-47E0-96DF-29DFB8959E6D}" presName="parTxOnlySpace" presStyleCnt="0"/>
      <dgm:spPr/>
    </dgm:pt>
    <dgm:pt modelId="{A2B1CBFF-A803-4D98-8B4B-3FF4B72F851D}" type="pres">
      <dgm:prSet presAssocID="{5D5EAB44-5084-4964-A99D-74ED9FFA8817}" presName="parTxOnly" presStyleLbl="node1" presStyleIdx="2" presStyleCnt="3" custLinFactY="-47958" custLinFactNeighborX="-2835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AD076-BCBD-43D3-A9F7-19B90585BA7E}" srcId="{B38A1ADC-7F0C-4654-8AE2-257460472BC2}" destId="{182D08CE-A737-4917-BB43-EE74C126C6EC}" srcOrd="1" destOrd="0" parTransId="{6CF544CB-5B98-407F-AA68-6FD35AB2E8F8}" sibTransId="{98C9EDF8-700C-47E0-96DF-29DFB8959E6D}"/>
    <dgm:cxn modelId="{202090BE-4CAD-4979-8F21-CDFF19634599}" type="presOf" srcId="{5D5EAB44-5084-4964-A99D-74ED9FFA8817}" destId="{A2B1CBFF-A803-4D98-8B4B-3FF4B72F851D}" srcOrd="0" destOrd="0" presId="urn:microsoft.com/office/officeart/2005/8/layout/chevron1"/>
    <dgm:cxn modelId="{C665897E-265B-44E9-8096-9ED721716613}" type="presOf" srcId="{B38A1ADC-7F0C-4654-8AE2-257460472BC2}" destId="{83D7E614-B31A-4780-B7B3-E9022D5651F2}" srcOrd="0" destOrd="0" presId="urn:microsoft.com/office/officeart/2005/8/layout/chevron1"/>
    <dgm:cxn modelId="{BFA73A7A-A749-413E-98A2-E26A68ABC22B}" srcId="{B38A1ADC-7F0C-4654-8AE2-257460472BC2}" destId="{62F124A5-3285-4FB8-A445-1AB3D8694454}" srcOrd="0" destOrd="0" parTransId="{9C478970-4129-4EDA-9104-BC034D993BCC}" sibTransId="{5D405D4C-C853-43C4-A62F-1A82A13E7C5D}"/>
    <dgm:cxn modelId="{9718F17B-0DFB-44C9-A8E0-11825176E6B0}" srcId="{B38A1ADC-7F0C-4654-8AE2-257460472BC2}" destId="{5D5EAB44-5084-4964-A99D-74ED9FFA8817}" srcOrd="2" destOrd="0" parTransId="{FDF49D3E-EDE5-41F6-A8EE-50F84B381692}" sibTransId="{E722CC18-C63F-4872-B97B-FFABBF05ACBF}"/>
    <dgm:cxn modelId="{37334926-E596-4AA1-AC8E-54B93E568481}" type="presOf" srcId="{182D08CE-A737-4917-BB43-EE74C126C6EC}" destId="{448B0C51-A3D0-4FCD-A6D6-3D27EE4F8FCF}" srcOrd="0" destOrd="0" presId="urn:microsoft.com/office/officeart/2005/8/layout/chevron1"/>
    <dgm:cxn modelId="{912F4B20-385F-4515-AF89-79736C923EB6}" type="presOf" srcId="{62F124A5-3285-4FB8-A445-1AB3D8694454}" destId="{2C03E13E-3C1E-43CC-A3C6-33BA43DBBBD4}" srcOrd="0" destOrd="0" presId="urn:microsoft.com/office/officeart/2005/8/layout/chevron1"/>
    <dgm:cxn modelId="{AAE21578-7D89-4933-82AD-6D2132FF4013}" type="presParOf" srcId="{83D7E614-B31A-4780-B7B3-E9022D5651F2}" destId="{2C03E13E-3C1E-43CC-A3C6-33BA43DBBBD4}" srcOrd="0" destOrd="0" presId="urn:microsoft.com/office/officeart/2005/8/layout/chevron1"/>
    <dgm:cxn modelId="{5047505B-1F2D-444A-A54F-35145EB62D8C}" type="presParOf" srcId="{83D7E614-B31A-4780-B7B3-E9022D5651F2}" destId="{1E885AC4-370B-4A4D-A9EC-C5BCEDE9AC1A}" srcOrd="1" destOrd="0" presId="urn:microsoft.com/office/officeart/2005/8/layout/chevron1"/>
    <dgm:cxn modelId="{FE724D4F-6BDF-4CBF-AABB-1F6FE2A931FC}" type="presParOf" srcId="{83D7E614-B31A-4780-B7B3-E9022D5651F2}" destId="{448B0C51-A3D0-4FCD-A6D6-3D27EE4F8FCF}" srcOrd="2" destOrd="0" presId="urn:microsoft.com/office/officeart/2005/8/layout/chevron1"/>
    <dgm:cxn modelId="{A202E2B6-5DB0-44BC-90B2-22A67088EB83}" type="presParOf" srcId="{83D7E614-B31A-4780-B7B3-E9022D5651F2}" destId="{A514BDA7-12A4-447B-AC48-031F81B8617B}" srcOrd="3" destOrd="0" presId="urn:microsoft.com/office/officeart/2005/8/layout/chevron1"/>
    <dgm:cxn modelId="{59B7822A-35F6-4ED3-900D-D2477FF3DA12}" type="presParOf" srcId="{83D7E614-B31A-4780-B7B3-E9022D5651F2}" destId="{A2B1CBFF-A803-4D98-8B4B-3FF4B72F851D}" srcOrd="4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9F8ED-CBF5-4E5E-B6E2-8FF07A910B5E}" type="doc">
      <dgm:prSet loTypeId="urn:microsoft.com/office/officeart/2005/8/layout/hList1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C0135A05-37AA-4459-8491-6EFAA1739615}">
      <dgm:prSet phldrT="[Text]"/>
      <dgm:spPr/>
      <dgm:t>
        <a:bodyPr/>
        <a:lstStyle/>
        <a:p>
          <a:r>
            <a:rPr lang="en-US" dirty="0" smtClean="0"/>
            <a:t>Robert Fulton (American)</a:t>
          </a:r>
          <a:endParaRPr lang="en-US" dirty="0"/>
        </a:p>
      </dgm:t>
    </dgm:pt>
    <dgm:pt modelId="{7019C9C3-B0EC-49C0-9C87-0A62713ADDF4}" type="parTrans" cxnId="{2354F070-0877-4976-901B-C5088E9B126D}">
      <dgm:prSet/>
      <dgm:spPr/>
      <dgm:t>
        <a:bodyPr/>
        <a:lstStyle/>
        <a:p>
          <a:endParaRPr lang="en-US"/>
        </a:p>
      </dgm:t>
    </dgm:pt>
    <dgm:pt modelId="{CA1DF438-4582-41DF-9702-88EAD6AEB69E}" type="sibTrans" cxnId="{2354F070-0877-4976-901B-C5088E9B126D}">
      <dgm:prSet/>
      <dgm:spPr/>
      <dgm:t>
        <a:bodyPr/>
        <a:lstStyle/>
        <a:p>
          <a:endParaRPr lang="en-US"/>
        </a:p>
      </dgm:t>
    </dgm:pt>
    <dgm:pt modelId="{C469E368-BB06-4C4D-8477-118FEF0E3310}">
      <dgm:prSet phldrT="[Text]"/>
      <dgm:spPr/>
      <dgm:t>
        <a:bodyPr/>
        <a:lstStyle/>
        <a:p>
          <a:r>
            <a:rPr lang="en-US" dirty="0" smtClean="0"/>
            <a:t>Steamboat (1807)</a:t>
          </a:r>
          <a:endParaRPr lang="en-US" dirty="0"/>
        </a:p>
      </dgm:t>
    </dgm:pt>
    <dgm:pt modelId="{0B21A39F-2582-4656-8498-1CFB4D874E15}" type="parTrans" cxnId="{5FDBF1B3-D8B4-4027-81C2-E9F829C0D0E8}">
      <dgm:prSet/>
      <dgm:spPr/>
      <dgm:t>
        <a:bodyPr/>
        <a:lstStyle/>
        <a:p>
          <a:endParaRPr lang="en-US"/>
        </a:p>
      </dgm:t>
    </dgm:pt>
    <dgm:pt modelId="{5F37B0AB-9B6A-4BBB-9842-7DF9D4505F25}" type="sibTrans" cxnId="{5FDBF1B3-D8B4-4027-81C2-E9F829C0D0E8}">
      <dgm:prSet/>
      <dgm:spPr/>
      <dgm:t>
        <a:bodyPr/>
        <a:lstStyle/>
        <a:p>
          <a:endParaRPr lang="en-US"/>
        </a:p>
      </dgm:t>
    </dgm:pt>
    <dgm:pt modelId="{3DCEC0C0-DC64-4948-9610-EA82EF508110}">
      <dgm:prSet phldrT="[Text]"/>
      <dgm:spPr/>
      <dgm:t>
        <a:bodyPr/>
        <a:lstStyle/>
        <a:p>
          <a:r>
            <a:rPr lang="en-US" dirty="0" smtClean="0"/>
            <a:t>Sped water transportation</a:t>
          </a:r>
          <a:endParaRPr lang="en-US" dirty="0"/>
        </a:p>
      </dgm:t>
    </dgm:pt>
    <dgm:pt modelId="{B825DE48-6645-40F4-A8A4-0F166CF1F301}" type="parTrans" cxnId="{3199296C-B91E-4B18-AD2B-614376CD4001}">
      <dgm:prSet/>
      <dgm:spPr/>
      <dgm:t>
        <a:bodyPr/>
        <a:lstStyle/>
        <a:p>
          <a:endParaRPr lang="en-US"/>
        </a:p>
      </dgm:t>
    </dgm:pt>
    <dgm:pt modelId="{FEA921B2-2274-4FB7-8B57-076043165E4A}" type="sibTrans" cxnId="{3199296C-B91E-4B18-AD2B-614376CD4001}">
      <dgm:prSet/>
      <dgm:spPr/>
      <dgm:t>
        <a:bodyPr/>
        <a:lstStyle/>
        <a:p>
          <a:endParaRPr lang="en-US"/>
        </a:p>
      </dgm:t>
    </dgm:pt>
    <dgm:pt modelId="{5FFFD8DD-D9D4-43AA-A413-49FC147B0C71}">
      <dgm:prSet phldrT="[Text]"/>
      <dgm:spPr/>
      <dgm:t>
        <a:bodyPr/>
        <a:lstStyle/>
        <a:p>
          <a:r>
            <a:rPr lang="en-US" dirty="0" smtClean="0"/>
            <a:t>Thomas Telford and John </a:t>
          </a:r>
          <a:r>
            <a:rPr lang="en-US" dirty="0" err="1" smtClean="0"/>
            <a:t>McAdam</a:t>
          </a:r>
          <a:r>
            <a:rPr lang="en-US" dirty="0" smtClean="0"/>
            <a:t> (British)</a:t>
          </a:r>
          <a:endParaRPr lang="en-US" dirty="0"/>
        </a:p>
      </dgm:t>
    </dgm:pt>
    <dgm:pt modelId="{326B7FD6-2F6C-4B21-9EFA-D94413564157}" type="parTrans" cxnId="{27E85B37-3457-4106-A67C-84A47225FAA3}">
      <dgm:prSet/>
      <dgm:spPr/>
      <dgm:t>
        <a:bodyPr/>
        <a:lstStyle/>
        <a:p>
          <a:endParaRPr lang="en-US"/>
        </a:p>
      </dgm:t>
    </dgm:pt>
    <dgm:pt modelId="{8F98077E-E3D5-4DF7-B799-4F05234550D8}" type="sibTrans" cxnId="{27E85B37-3457-4106-A67C-84A47225FAA3}">
      <dgm:prSet/>
      <dgm:spPr/>
      <dgm:t>
        <a:bodyPr/>
        <a:lstStyle/>
        <a:p>
          <a:endParaRPr lang="en-US"/>
        </a:p>
      </dgm:t>
    </dgm:pt>
    <dgm:pt modelId="{CFF48F69-98BC-4B54-97E1-4158A6E6E7E1}">
      <dgm:prSet phldrT="[Text]"/>
      <dgm:spPr/>
      <dgm:t>
        <a:bodyPr/>
        <a:lstStyle/>
        <a:p>
          <a:r>
            <a:rPr lang="en-US" dirty="0" smtClean="0"/>
            <a:t>Macadamized roads (1810-1830)</a:t>
          </a:r>
          <a:endParaRPr lang="en-US" dirty="0"/>
        </a:p>
      </dgm:t>
    </dgm:pt>
    <dgm:pt modelId="{A7B6E346-F0C1-4770-9F0C-9D33110C1C39}" type="parTrans" cxnId="{1879099D-B7BD-434B-8FC5-973D9F5C3720}">
      <dgm:prSet/>
      <dgm:spPr/>
      <dgm:t>
        <a:bodyPr/>
        <a:lstStyle/>
        <a:p>
          <a:endParaRPr lang="en-US"/>
        </a:p>
      </dgm:t>
    </dgm:pt>
    <dgm:pt modelId="{77B836FD-0D14-46F8-9E93-54BF89A8F322}" type="sibTrans" cxnId="{1879099D-B7BD-434B-8FC5-973D9F5C3720}">
      <dgm:prSet/>
      <dgm:spPr/>
      <dgm:t>
        <a:bodyPr/>
        <a:lstStyle/>
        <a:p>
          <a:endParaRPr lang="en-US"/>
        </a:p>
      </dgm:t>
    </dgm:pt>
    <dgm:pt modelId="{64A87E17-9BC2-46F2-B7ED-6B67ED0B6225}">
      <dgm:prSet phldrT="[Text]"/>
      <dgm:spPr/>
      <dgm:t>
        <a:bodyPr/>
        <a:lstStyle/>
        <a:p>
          <a:r>
            <a:rPr lang="en-US" dirty="0" smtClean="0"/>
            <a:t>George Stephenson (English)</a:t>
          </a:r>
          <a:endParaRPr lang="en-US" dirty="0"/>
        </a:p>
      </dgm:t>
    </dgm:pt>
    <dgm:pt modelId="{8530AEF3-A2BE-4A02-B473-54747C080A22}" type="parTrans" cxnId="{E42DBAEA-F052-426E-A889-DD8E643D0D21}">
      <dgm:prSet/>
      <dgm:spPr/>
      <dgm:t>
        <a:bodyPr/>
        <a:lstStyle/>
        <a:p>
          <a:endParaRPr lang="en-US"/>
        </a:p>
      </dgm:t>
    </dgm:pt>
    <dgm:pt modelId="{ACAACB31-9660-4057-99A0-4265106898B0}" type="sibTrans" cxnId="{E42DBAEA-F052-426E-A889-DD8E643D0D21}">
      <dgm:prSet/>
      <dgm:spPr/>
      <dgm:t>
        <a:bodyPr/>
        <a:lstStyle/>
        <a:p>
          <a:endParaRPr lang="en-US"/>
        </a:p>
      </dgm:t>
    </dgm:pt>
    <dgm:pt modelId="{2B7EA3CF-93D1-4561-BF04-E7288446064A}">
      <dgm:prSet phldrT="[Text]"/>
      <dgm:spPr/>
      <dgm:t>
        <a:bodyPr/>
        <a:lstStyle/>
        <a:p>
          <a:r>
            <a:rPr lang="en-US" dirty="0" smtClean="0"/>
            <a:t>Locomotive (1825)</a:t>
          </a:r>
          <a:endParaRPr lang="en-US" dirty="0"/>
        </a:p>
      </dgm:t>
    </dgm:pt>
    <dgm:pt modelId="{C6489388-96A8-48C3-9EDB-A5BC8969A067}" type="parTrans" cxnId="{A6ABD235-EB69-462E-8E39-4FB9771D37F1}">
      <dgm:prSet/>
      <dgm:spPr/>
      <dgm:t>
        <a:bodyPr/>
        <a:lstStyle/>
        <a:p>
          <a:endParaRPr lang="en-US"/>
        </a:p>
      </dgm:t>
    </dgm:pt>
    <dgm:pt modelId="{FB912A99-7243-4FC7-A22A-370FCA6BBA85}" type="sibTrans" cxnId="{A6ABD235-EB69-462E-8E39-4FB9771D37F1}">
      <dgm:prSet/>
      <dgm:spPr/>
      <dgm:t>
        <a:bodyPr/>
        <a:lstStyle/>
        <a:p>
          <a:endParaRPr lang="en-US"/>
        </a:p>
      </dgm:t>
    </dgm:pt>
    <dgm:pt modelId="{1938CD5E-D4AB-468E-961D-6F6B3955261C}">
      <dgm:prSet phldrT="[Text]"/>
      <dgm:spPr/>
      <dgm:t>
        <a:bodyPr/>
        <a:lstStyle/>
        <a:p>
          <a:r>
            <a:rPr lang="en-US" dirty="0" smtClean="0"/>
            <a:t>Improved roads</a:t>
          </a:r>
          <a:endParaRPr lang="en-US" dirty="0"/>
        </a:p>
      </dgm:t>
    </dgm:pt>
    <dgm:pt modelId="{B9D781DD-6416-4BE5-B98D-FEDAEF22CE05}" type="parTrans" cxnId="{0F44261A-735C-43B9-B87A-0F33A81A963F}">
      <dgm:prSet/>
      <dgm:spPr/>
      <dgm:t>
        <a:bodyPr/>
        <a:lstStyle/>
        <a:p>
          <a:endParaRPr lang="en-US"/>
        </a:p>
      </dgm:t>
    </dgm:pt>
    <dgm:pt modelId="{032E79FF-DF23-4AFF-958D-196BE2180CA1}" type="sibTrans" cxnId="{0F44261A-735C-43B9-B87A-0F33A81A963F}">
      <dgm:prSet/>
      <dgm:spPr/>
      <dgm:t>
        <a:bodyPr/>
        <a:lstStyle/>
        <a:p>
          <a:endParaRPr lang="en-US"/>
        </a:p>
      </dgm:t>
    </dgm:pt>
    <dgm:pt modelId="{F9E92525-C4E1-4F0A-9E5E-44C8C21D70E6}">
      <dgm:prSet phldrT="[Text]"/>
      <dgm:spPr/>
      <dgm:t>
        <a:bodyPr/>
        <a:lstStyle/>
        <a:p>
          <a:r>
            <a:rPr lang="en-US" dirty="0" smtClean="0"/>
            <a:t>Fast land transport of people and goods</a:t>
          </a:r>
          <a:endParaRPr lang="en-US" dirty="0"/>
        </a:p>
      </dgm:t>
    </dgm:pt>
    <dgm:pt modelId="{334AE21B-244D-47CC-B822-6AE7D1BB6EA1}" type="parTrans" cxnId="{44E6E109-1BB6-4E1E-BE51-5001A666F245}">
      <dgm:prSet/>
      <dgm:spPr/>
      <dgm:t>
        <a:bodyPr/>
        <a:lstStyle/>
        <a:p>
          <a:endParaRPr lang="en-US"/>
        </a:p>
      </dgm:t>
    </dgm:pt>
    <dgm:pt modelId="{DBFAFAB5-3172-44D9-B50E-BCCDAF8B22BE}" type="sibTrans" cxnId="{44E6E109-1BB6-4E1E-BE51-5001A666F245}">
      <dgm:prSet/>
      <dgm:spPr/>
      <dgm:t>
        <a:bodyPr/>
        <a:lstStyle/>
        <a:p>
          <a:endParaRPr lang="en-US"/>
        </a:p>
      </dgm:t>
    </dgm:pt>
    <dgm:pt modelId="{E4101193-4F2E-4CA2-BADD-FDD87A5410A7}" type="pres">
      <dgm:prSet presAssocID="{3259F8ED-CBF5-4E5E-B6E2-8FF07A910B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56F88-69D0-4976-878E-F82EBB75A851}" type="pres">
      <dgm:prSet presAssocID="{C0135A05-37AA-4459-8491-6EFAA1739615}" presName="composite" presStyleCnt="0"/>
      <dgm:spPr/>
    </dgm:pt>
    <dgm:pt modelId="{76B2683E-6705-4845-8141-85C5BB81BA60}" type="pres">
      <dgm:prSet presAssocID="{C0135A05-37AA-4459-8491-6EFAA17396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D8598-F036-4C5B-9500-4E243FF90439}" type="pres">
      <dgm:prSet presAssocID="{C0135A05-37AA-4459-8491-6EFAA173961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BF128-69FA-4978-8675-0192882FD3C8}" type="pres">
      <dgm:prSet presAssocID="{CA1DF438-4582-41DF-9702-88EAD6AEB69E}" presName="space" presStyleCnt="0"/>
      <dgm:spPr/>
    </dgm:pt>
    <dgm:pt modelId="{56CA2A35-21B6-4675-B570-45B6924E601C}" type="pres">
      <dgm:prSet presAssocID="{5FFFD8DD-D9D4-43AA-A413-49FC147B0C71}" presName="composite" presStyleCnt="0"/>
      <dgm:spPr/>
    </dgm:pt>
    <dgm:pt modelId="{F0D4D0E5-A1C4-4781-9F79-164783B862EF}" type="pres">
      <dgm:prSet presAssocID="{5FFFD8DD-D9D4-43AA-A413-49FC147B0C7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5859B-5F3F-4833-83C7-C533F8C29459}" type="pres">
      <dgm:prSet presAssocID="{5FFFD8DD-D9D4-43AA-A413-49FC147B0C7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7101E-809D-401F-9A8C-88B81E55DE5C}" type="pres">
      <dgm:prSet presAssocID="{8F98077E-E3D5-4DF7-B799-4F05234550D8}" presName="space" presStyleCnt="0"/>
      <dgm:spPr/>
    </dgm:pt>
    <dgm:pt modelId="{564B7553-1B2A-4F08-8BF3-65A823082ABA}" type="pres">
      <dgm:prSet presAssocID="{64A87E17-9BC2-46F2-B7ED-6B67ED0B6225}" presName="composite" presStyleCnt="0"/>
      <dgm:spPr/>
    </dgm:pt>
    <dgm:pt modelId="{7DF7DE3A-2E90-4C4E-A122-FBF477022731}" type="pres">
      <dgm:prSet presAssocID="{64A87E17-9BC2-46F2-B7ED-6B67ED0B62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E63CD-0F33-4707-93C0-2BAE2B16A2EC}" type="pres">
      <dgm:prSet presAssocID="{64A87E17-9BC2-46F2-B7ED-6B67ED0B622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E90670-DE64-4613-AD66-27BCDA386CD0}" type="presOf" srcId="{CFF48F69-98BC-4B54-97E1-4158A6E6E7E1}" destId="{9295859B-5F3F-4833-83C7-C533F8C29459}" srcOrd="0" destOrd="0" presId="urn:microsoft.com/office/officeart/2005/8/layout/hList1"/>
    <dgm:cxn modelId="{50F8DDAA-F8AC-4F9A-9002-40BA7474C25C}" type="presOf" srcId="{64A87E17-9BC2-46F2-B7ED-6B67ED0B6225}" destId="{7DF7DE3A-2E90-4C4E-A122-FBF477022731}" srcOrd="0" destOrd="0" presId="urn:microsoft.com/office/officeart/2005/8/layout/hList1"/>
    <dgm:cxn modelId="{A24B4BEF-FB43-4BCA-923A-EBC9DE83B342}" type="presOf" srcId="{F9E92525-C4E1-4F0A-9E5E-44C8C21D70E6}" destId="{0F4E63CD-0F33-4707-93C0-2BAE2B16A2EC}" srcOrd="0" destOrd="1" presId="urn:microsoft.com/office/officeart/2005/8/layout/hList1"/>
    <dgm:cxn modelId="{5FDBF1B3-D8B4-4027-81C2-E9F829C0D0E8}" srcId="{C0135A05-37AA-4459-8491-6EFAA1739615}" destId="{C469E368-BB06-4C4D-8477-118FEF0E3310}" srcOrd="0" destOrd="0" parTransId="{0B21A39F-2582-4656-8498-1CFB4D874E15}" sibTransId="{5F37B0AB-9B6A-4BBB-9842-7DF9D4505F25}"/>
    <dgm:cxn modelId="{A6ABD235-EB69-462E-8E39-4FB9771D37F1}" srcId="{64A87E17-9BC2-46F2-B7ED-6B67ED0B6225}" destId="{2B7EA3CF-93D1-4561-BF04-E7288446064A}" srcOrd="0" destOrd="0" parTransId="{C6489388-96A8-48C3-9EDB-A5BC8969A067}" sibTransId="{FB912A99-7243-4FC7-A22A-370FCA6BBA85}"/>
    <dgm:cxn modelId="{1879099D-B7BD-434B-8FC5-973D9F5C3720}" srcId="{5FFFD8DD-D9D4-43AA-A413-49FC147B0C71}" destId="{CFF48F69-98BC-4B54-97E1-4158A6E6E7E1}" srcOrd="0" destOrd="0" parTransId="{A7B6E346-F0C1-4770-9F0C-9D33110C1C39}" sibTransId="{77B836FD-0D14-46F8-9E93-54BF89A8F322}"/>
    <dgm:cxn modelId="{EFA4859D-588F-478C-B84C-E10201BEB234}" type="presOf" srcId="{3259F8ED-CBF5-4E5E-B6E2-8FF07A910B5E}" destId="{E4101193-4F2E-4CA2-BADD-FDD87A5410A7}" srcOrd="0" destOrd="0" presId="urn:microsoft.com/office/officeart/2005/8/layout/hList1"/>
    <dgm:cxn modelId="{0F44261A-735C-43B9-B87A-0F33A81A963F}" srcId="{5FFFD8DD-D9D4-43AA-A413-49FC147B0C71}" destId="{1938CD5E-D4AB-468E-961D-6F6B3955261C}" srcOrd="1" destOrd="0" parTransId="{B9D781DD-6416-4BE5-B98D-FEDAEF22CE05}" sibTransId="{032E79FF-DF23-4AFF-958D-196BE2180CA1}"/>
    <dgm:cxn modelId="{27E85B37-3457-4106-A67C-84A47225FAA3}" srcId="{3259F8ED-CBF5-4E5E-B6E2-8FF07A910B5E}" destId="{5FFFD8DD-D9D4-43AA-A413-49FC147B0C71}" srcOrd="1" destOrd="0" parTransId="{326B7FD6-2F6C-4B21-9EFA-D94413564157}" sibTransId="{8F98077E-E3D5-4DF7-B799-4F05234550D8}"/>
    <dgm:cxn modelId="{44E6E109-1BB6-4E1E-BE51-5001A666F245}" srcId="{64A87E17-9BC2-46F2-B7ED-6B67ED0B6225}" destId="{F9E92525-C4E1-4F0A-9E5E-44C8C21D70E6}" srcOrd="1" destOrd="0" parTransId="{334AE21B-244D-47CC-B822-6AE7D1BB6EA1}" sibTransId="{DBFAFAB5-3172-44D9-B50E-BCCDAF8B22BE}"/>
    <dgm:cxn modelId="{0C9AE96B-D1B5-4BEE-8C44-0C6485C4EC41}" type="presOf" srcId="{C469E368-BB06-4C4D-8477-118FEF0E3310}" destId="{8D9D8598-F036-4C5B-9500-4E243FF90439}" srcOrd="0" destOrd="0" presId="urn:microsoft.com/office/officeart/2005/8/layout/hList1"/>
    <dgm:cxn modelId="{2354F070-0877-4976-901B-C5088E9B126D}" srcId="{3259F8ED-CBF5-4E5E-B6E2-8FF07A910B5E}" destId="{C0135A05-37AA-4459-8491-6EFAA1739615}" srcOrd="0" destOrd="0" parTransId="{7019C9C3-B0EC-49C0-9C87-0A62713ADDF4}" sibTransId="{CA1DF438-4582-41DF-9702-88EAD6AEB69E}"/>
    <dgm:cxn modelId="{E42DBAEA-F052-426E-A889-DD8E643D0D21}" srcId="{3259F8ED-CBF5-4E5E-B6E2-8FF07A910B5E}" destId="{64A87E17-9BC2-46F2-B7ED-6B67ED0B6225}" srcOrd="2" destOrd="0" parTransId="{8530AEF3-A2BE-4A02-B473-54747C080A22}" sibTransId="{ACAACB31-9660-4057-99A0-4265106898B0}"/>
    <dgm:cxn modelId="{FEA9EA67-D5AE-4135-9146-8AE3D30B22A8}" type="presOf" srcId="{2B7EA3CF-93D1-4561-BF04-E7288446064A}" destId="{0F4E63CD-0F33-4707-93C0-2BAE2B16A2EC}" srcOrd="0" destOrd="0" presId="urn:microsoft.com/office/officeart/2005/8/layout/hList1"/>
    <dgm:cxn modelId="{366D3E23-89ED-424C-8272-0F92C955FDB4}" type="presOf" srcId="{C0135A05-37AA-4459-8491-6EFAA1739615}" destId="{76B2683E-6705-4845-8141-85C5BB81BA60}" srcOrd="0" destOrd="0" presId="urn:microsoft.com/office/officeart/2005/8/layout/hList1"/>
    <dgm:cxn modelId="{3199296C-B91E-4B18-AD2B-614376CD4001}" srcId="{C0135A05-37AA-4459-8491-6EFAA1739615}" destId="{3DCEC0C0-DC64-4948-9610-EA82EF508110}" srcOrd="1" destOrd="0" parTransId="{B825DE48-6645-40F4-A8A4-0F166CF1F301}" sibTransId="{FEA921B2-2274-4FB7-8B57-076043165E4A}"/>
    <dgm:cxn modelId="{D9164FB2-076F-43AA-B80D-FEA885491352}" type="presOf" srcId="{1938CD5E-D4AB-468E-961D-6F6B3955261C}" destId="{9295859B-5F3F-4833-83C7-C533F8C29459}" srcOrd="0" destOrd="1" presId="urn:microsoft.com/office/officeart/2005/8/layout/hList1"/>
    <dgm:cxn modelId="{A8F8451C-2D1C-4EA1-AEE3-5DDE6B23228E}" type="presOf" srcId="{5FFFD8DD-D9D4-43AA-A413-49FC147B0C71}" destId="{F0D4D0E5-A1C4-4781-9F79-164783B862EF}" srcOrd="0" destOrd="0" presId="urn:microsoft.com/office/officeart/2005/8/layout/hList1"/>
    <dgm:cxn modelId="{7D75A288-972A-4368-ADC3-85FE84AB7AEB}" type="presOf" srcId="{3DCEC0C0-DC64-4948-9610-EA82EF508110}" destId="{8D9D8598-F036-4C5B-9500-4E243FF90439}" srcOrd="0" destOrd="1" presId="urn:microsoft.com/office/officeart/2005/8/layout/hList1"/>
    <dgm:cxn modelId="{F74CEA2A-D24F-4821-A7D2-D425D9F5EAAD}" type="presParOf" srcId="{E4101193-4F2E-4CA2-BADD-FDD87A5410A7}" destId="{D4556F88-69D0-4976-878E-F82EBB75A851}" srcOrd="0" destOrd="0" presId="urn:microsoft.com/office/officeart/2005/8/layout/hList1"/>
    <dgm:cxn modelId="{CB82F981-0DF0-409A-97B7-4EDD15F07597}" type="presParOf" srcId="{D4556F88-69D0-4976-878E-F82EBB75A851}" destId="{76B2683E-6705-4845-8141-85C5BB81BA60}" srcOrd="0" destOrd="0" presId="urn:microsoft.com/office/officeart/2005/8/layout/hList1"/>
    <dgm:cxn modelId="{CAEF93CD-0FA3-4CA9-9048-1A9DC0042E9E}" type="presParOf" srcId="{D4556F88-69D0-4976-878E-F82EBB75A851}" destId="{8D9D8598-F036-4C5B-9500-4E243FF90439}" srcOrd="1" destOrd="0" presId="urn:microsoft.com/office/officeart/2005/8/layout/hList1"/>
    <dgm:cxn modelId="{6603F7BA-674F-47F8-97D5-5D6A0D324747}" type="presParOf" srcId="{E4101193-4F2E-4CA2-BADD-FDD87A5410A7}" destId="{B04BF128-69FA-4978-8675-0192882FD3C8}" srcOrd="1" destOrd="0" presId="urn:microsoft.com/office/officeart/2005/8/layout/hList1"/>
    <dgm:cxn modelId="{0D662FA3-D124-4210-A1A2-DD93AF242588}" type="presParOf" srcId="{E4101193-4F2E-4CA2-BADD-FDD87A5410A7}" destId="{56CA2A35-21B6-4675-B570-45B6924E601C}" srcOrd="2" destOrd="0" presId="urn:microsoft.com/office/officeart/2005/8/layout/hList1"/>
    <dgm:cxn modelId="{E3497887-90D3-48B5-9595-8E205761AF1C}" type="presParOf" srcId="{56CA2A35-21B6-4675-B570-45B6924E601C}" destId="{F0D4D0E5-A1C4-4781-9F79-164783B862EF}" srcOrd="0" destOrd="0" presId="urn:microsoft.com/office/officeart/2005/8/layout/hList1"/>
    <dgm:cxn modelId="{9CE52BCE-4E5D-439D-A9C1-6CEF6734C273}" type="presParOf" srcId="{56CA2A35-21B6-4675-B570-45B6924E601C}" destId="{9295859B-5F3F-4833-83C7-C533F8C29459}" srcOrd="1" destOrd="0" presId="urn:microsoft.com/office/officeart/2005/8/layout/hList1"/>
    <dgm:cxn modelId="{4F57B0DB-A2AB-4368-BE84-8E532AA80994}" type="presParOf" srcId="{E4101193-4F2E-4CA2-BADD-FDD87A5410A7}" destId="{3397101E-809D-401F-9A8C-88B81E55DE5C}" srcOrd="3" destOrd="0" presId="urn:microsoft.com/office/officeart/2005/8/layout/hList1"/>
    <dgm:cxn modelId="{7379AC4D-249B-47E9-B0A7-341D44308CCB}" type="presParOf" srcId="{E4101193-4F2E-4CA2-BADD-FDD87A5410A7}" destId="{564B7553-1B2A-4F08-8BF3-65A823082ABA}" srcOrd="4" destOrd="0" presId="urn:microsoft.com/office/officeart/2005/8/layout/hList1"/>
    <dgm:cxn modelId="{13A419C3-2891-45A2-AA42-80028E8E7AAE}" type="presParOf" srcId="{564B7553-1B2A-4F08-8BF3-65A823082ABA}" destId="{7DF7DE3A-2E90-4C4E-A122-FBF477022731}" srcOrd="0" destOrd="0" presId="urn:microsoft.com/office/officeart/2005/8/layout/hList1"/>
    <dgm:cxn modelId="{92DA1D17-9C48-4E23-8DCA-3F7E73B7CBA4}" type="presParOf" srcId="{564B7553-1B2A-4F08-8BF3-65A823082ABA}" destId="{0F4E63CD-0F33-4707-93C0-2BAE2B16A2EC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8314D6-3317-4B19-B3DE-131BB2941F0D}" type="doc">
      <dgm:prSet loTypeId="urn:microsoft.com/office/officeart/2005/8/layout/hList1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F50F3195-2252-42B7-90F8-AC252C5953C6}">
      <dgm:prSet phldrT="[Text]"/>
      <dgm:spPr/>
      <dgm:t>
        <a:bodyPr/>
        <a:lstStyle/>
        <a:p>
          <a:r>
            <a:rPr lang="en-US" dirty="0" smtClean="0"/>
            <a:t>Gottlieb Daimler (German)</a:t>
          </a:r>
          <a:endParaRPr lang="en-US" dirty="0"/>
        </a:p>
      </dgm:t>
    </dgm:pt>
    <dgm:pt modelId="{2323F37F-FE93-4F98-AC8F-558F430ABD4D}" type="parTrans" cxnId="{D72D45A3-3240-4EFA-A285-6B7F01E739F3}">
      <dgm:prSet/>
      <dgm:spPr/>
      <dgm:t>
        <a:bodyPr/>
        <a:lstStyle/>
        <a:p>
          <a:endParaRPr lang="en-US"/>
        </a:p>
      </dgm:t>
    </dgm:pt>
    <dgm:pt modelId="{2D9C1CC9-01B5-4907-8DBE-9C742C238916}" type="sibTrans" cxnId="{D72D45A3-3240-4EFA-A285-6B7F01E739F3}">
      <dgm:prSet/>
      <dgm:spPr/>
      <dgm:t>
        <a:bodyPr/>
        <a:lstStyle/>
        <a:p>
          <a:endParaRPr lang="en-US"/>
        </a:p>
      </dgm:t>
    </dgm:pt>
    <dgm:pt modelId="{F3F0ABF3-77CB-4C25-84AB-9355083C6F51}">
      <dgm:prSet phldrT="[Text]"/>
      <dgm:spPr/>
      <dgm:t>
        <a:bodyPr/>
        <a:lstStyle/>
        <a:p>
          <a:r>
            <a:rPr lang="en-US" dirty="0" smtClean="0"/>
            <a:t>Gasoline engine (1885)</a:t>
          </a:r>
          <a:endParaRPr lang="en-US" dirty="0"/>
        </a:p>
      </dgm:t>
    </dgm:pt>
    <dgm:pt modelId="{03EE896D-2F0C-4ACB-95AE-50FE056B5081}" type="parTrans" cxnId="{A5FC265B-4216-41DE-AA22-0567D90C725E}">
      <dgm:prSet/>
      <dgm:spPr/>
      <dgm:t>
        <a:bodyPr/>
        <a:lstStyle/>
        <a:p>
          <a:endParaRPr lang="en-US"/>
        </a:p>
      </dgm:t>
    </dgm:pt>
    <dgm:pt modelId="{0BC0A3D6-8126-4A9C-BC5F-1FB8641D7681}" type="sibTrans" cxnId="{A5FC265B-4216-41DE-AA22-0567D90C725E}">
      <dgm:prSet/>
      <dgm:spPr/>
      <dgm:t>
        <a:bodyPr/>
        <a:lstStyle/>
        <a:p>
          <a:endParaRPr lang="en-US"/>
        </a:p>
      </dgm:t>
    </dgm:pt>
    <dgm:pt modelId="{FE8F2731-19E4-4B3E-AFBA-9BE3D8B30D65}">
      <dgm:prSet phldrT="[Text]"/>
      <dgm:spPr/>
      <dgm:t>
        <a:bodyPr/>
        <a:lstStyle/>
        <a:p>
          <a:r>
            <a:rPr lang="en-US" dirty="0" smtClean="0"/>
            <a:t>Led to the invention of the automobile</a:t>
          </a:r>
          <a:endParaRPr lang="en-US" dirty="0"/>
        </a:p>
      </dgm:t>
    </dgm:pt>
    <dgm:pt modelId="{A8BF1ABE-EEBC-4304-AA60-48DDFABE74D1}" type="parTrans" cxnId="{FA7506F8-4609-461D-B5A8-1085B4A23E70}">
      <dgm:prSet/>
      <dgm:spPr/>
      <dgm:t>
        <a:bodyPr/>
        <a:lstStyle/>
        <a:p>
          <a:endParaRPr lang="en-US"/>
        </a:p>
      </dgm:t>
    </dgm:pt>
    <dgm:pt modelId="{A6E323B5-4A5D-43BA-A22A-5F7EF6A082C8}" type="sibTrans" cxnId="{FA7506F8-4609-461D-B5A8-1085B4A23E70}">
      <dgm:prSet/>
      <dgm:spPr/>
      <dgm:t>
        <a:bodyPr/>
        <a:lstStyle/>
        <a:p>
          <a:endParaRPr lang="en-US"/>
        </a:p>
      </dgm:t>
    </dgm:pt>
    <dgm:pt modelId="{F5351268-BFD1-457F-B9E1-37A895C1E255}">
      <dgm:prSet phldrT="[Text]"/>
      <dgm:spPr/>
      <dgm:t>
        <a:bodyPr/>
        <a:lstStyle/>
        <a:p>
          <a:r>
            <a:rPr lang="en-US" dirty="0" smtClean="0"/>
            <a:t>Rudolf Diesel (German)</a:t>
          </a:r>
          <a:endParaRPr lang="en-US" dirty="0"/>
        </a:p>
      </dgm:t>
    </dgm:pt>
    <dgm:pt modelId="{196B6329-E32A-40DA-8ED6-6CE2C627BFAC}" type="parTrans" cxnId="{0853E854-90A9-4356-93FE-00ECFFB7D21E}">
      <dgm:prSet/>
      <dgm:spPr/>
      <dgm:t>
        <a:bodyPr/>
        <a:lstStyle/>
        <a:p>
          <a:endParaRPr lang="en-US"/>
        </a:p>
      </dgm:t>
    </dgm:pt>
    <dgm:pt modelId="{7EEDE4A7-F295-477C-AFC1-88ABC59BE8BA}" type="sibTrans" cxnId="{0853E854-90A9-4356-93FE-00ECFFB7D21E}">
      <dgm:prSet/>
      <dgm:spPr/>
      <dgm:t>
        <a:bodyPr/>
        <a:lstStyle/>
        <a:p>
          <a:endParaRPr lang="en-US"/>
        </a:p>
      </dgm:t>
    </dgm:pt>
    <dgm:pt modelId="{A4E1D5D8-1FA8-471A-B81F-839E32A41EE3}">
      <dgm:prSet phldrT="[Text]"/>
      <dgm:spPr/>
      <dgm:t>
        <a:bodyPr/>
        <a:lstStyle/>
        <a:p>
          <a:r>
            <a:rPr lang="en-US" dirty="0" smtClean="0"/>
            <a:t>Diesel engine (1892)</a:t>
          </a:r>
          <a:endParaRPr lang="en-US" dirty="0"/>
        </a:p>
      </dgm:t>
    </dgm:pt>
    <dgm:pt modelId="{5D7DAB63-98D0-465D-B842-6558C060825A}" type="parTrans" cxnId="{311223C2-F907-47B6-8E83-90E4241FAE1C}">
      <dgm:prSet/>
      <dgm:spPr/>
      <dgm:t>
        <a:bodyPr/>
        <a:lstStyle/>
        <a:p>
          <a:endParaRPr lang="en-US"/>
        </a:p>
      </dgm:t>
    </dgm:pt>
    <dgm:pt modelId="{637FA08B-674F-4DF8-B45E-9AEC69E95986}" type="sibTrans" cxnId="{311223C2-F907-47B6-8E83-90E4241FAE1C}">
      <dgm:prSet/>
      <dgm:spPr/>
      <dgm:t>
        <a:bodyPr/>
        <a:lstStyle/>
        <a:p>
          <a:endParaRPr lang="en-US"/>
        </a:p>
      </dgm:t>
    </dgm:pt>
    <dgm:pt modelId="{AA69C943-F68C-4454-8FA2-B7DD202E2DCA}">
      <dgm:prSet phldrT="[Text]"/>
      <dgm:spPr/>
      <dgm:t>
        <a:bodyPr/>
        <a:lstStyle/>
        <a:p>
          <a:r>
            <a:rPr lang="en-US" dirty="0" smtClean="0"/>
            <a:t>Cheaper fuel</a:t>
          </a:r>
          <a:endParaRPr lang="en-US" dirty="0"/>
        </a:p>
      </dgm:t>
    </dgm:pt>
    <dgm:pt modelId="{C4A6238D-F5B9-49D4-8618-683D8E2F0F3C}" type="parTrans" cxnId="{76CF7848-C510-4E88-96BB-1E45C46C7178}">
      <dgm:prSet/>
      <dgm:spPr/>
      <dgm:t>
        <a:bodyPr/>
        <a:lstStyle/>
        <a:p>
          <a:endParaRPr lang="en-US"/>
        </a:p>
      </dgm:t>
    </dgm:pt>
    <dgm:pt modelId="{04CBBB6C-90DF-4F6C-9873-C2E8418F3FE8}" type="sibTrans" cxnId="{76CF7848-C510-4E88-96BB-1E45C46C7178}">
      <dgm:prSet/>
      <dgm:spPr/>
      <dgm:t>
        <a:bodyPr/>
        <a:lstStyle/>
        <a:p>
          <a:endParaRPr lang="en-US"/>
        </a:p>
      </dgm:t>
    </dgm:pt>
    <dgm:pt modelId="{16402C5A-F15A-430C-A082-B36DBDCE0595}">
      <dgm:prSet phldrT="[Text]"/>
      <dgm:spPr/>
      <dgm:t>
        <a:bodyPr/>
        <a:lstStyle/>
        <a:p>
          <a:r>
            <a:rPr lang="en-US" dirty="0" smtClean="0"/>
            <a:t>Orville and Wilbur Wright (American)</a:t>
          </a:r>
          <a:endParaRPr lang="en-US" dirty="0"/>
        </a:p>
      </dgm:t>
    </dgm:pt>
    <dgm:pt modelId="{DF21283E-6C93-4F1F-A1BF-08661E95E37F}" type="parTrans" cxnId="{8DF1CC33-1CCA-4B08-9B70-77749A3ACA79}">
      <dgm:prSet/>
      <dgm:spPr/>
      <dgm:t>
        <a:bodyPr/>
        <a:lstStyle/>
        <a:p>
          <a:endParaRPr lang="en-US"/>
        </a:p>
      </dgm:t>
    </dgm:pt>
    <dgm:pt modelId="{C92201EE-E8DE-4B40-8A9D-FE2D4522639A}" type="sibTrans" cxnId="{8DF1CC33-1CCA-4B08-9B70-77749A3ACA79}">
      <dgm:prSet/>
      <dgm:spPr/>
      <dgm:t>
        <a:bodyPr/>
        <a:lstStyle/>
        <a:p>
          <a:endParaRPr lang="en-US"/>
        </a:p>
      </dgm:t>
    </dgm:pt>
    <dgm:pt modelId="{ACCAFEC9-F6CC-4D49-ABE8-43C8EEE94FF5}">
      <dgm:prSet phldrT="[Text]"/>
      <dgm:spPr/>
      <dgm:t>
        <a:bodyPr/>
        <a:lstStyle/>
        <a:p>
          <a:r>
            <a:rPr lang="en-US" dirty="0" smtClean="0"/>
            <a:t>Airplane (1903)</a:t>
          </a:r>
          <a:endParaRPr lang="en-US" dirty="0"/>
        </a:p>
      </dgm:t>
    </dgm:pt>
    <dgm:pt modelId="{AD3D2446-9D6A-4040-9B6A-807E42B099D0}" type="parTrans" cxnId="{5771B08D-F988-49A9-9EC6-5403C2A00F0A}">
      <dgm:prSet/>
      <dgm:spPr/>
      <dgm:t>
        <a:bodyPr/>
        <a:lstStyle/>
        <a:p>
          <a:endParaRPr lang="en-US"/>
        </a:p>
      </dgm:t>
    </dgm:pt>
    <dgm:pt modelId="{B687A2EC-DF44-4ED7-9CB6-21E10C64027D}" type="sibTrans" cxnId="{5771B08D-F988-49A9-9EC6-5403C2A00F0A}">
      <dgm:prSet/>
      <dgm:spPr/>
      <dgm:t>
        <a:bodyPr/>
        <a:lstStyle/>
        <a:p>
          <a:endParaRPr lang="en-US"/>
        </a:p>
      </dgm:t>
    </dgm:pt>
    <dgm:pt modelId="{3C4CE0D2-DA44-41C3-B5A9-CE0B4231304E}">
      <dgm:prSet phldrT="[Text]"/>
      <dgm:spPr/>
      <dgm:t>
        <a:bodyPr/>
        <a:lstStyle/>
        <a:p>
          <a:r>
            <a:rPr lang="en-US" dirty="0" smtClean="0"/>
            <a:t>Air transport</a:t>
          </a:r>
          <a:endParaRPr lang="en-US" dirty="0"/>
        </a:p>
      </dgm:t>
    </dgm:pt>
    <dgm:pt modelId="{3C2BB73D-24EF-46EB-9079-F85FB2F8F49A}" type="parTrans" cxnId="{0AD2D432-3B88-471E-A0C8-9AC813D35D4F}">
      <dgm:prSet/>
      <dgm:spPr/>
      <dgm:t>
        <a:bodyPr/>
        <a:lstStyle/>
        <a:p>
          <a:endParaRPr lang="en-US"/>
        </a:p>
      </dgm:t>
    </dgm:pt>
    <dgm:pt modelId="{5C4C40C3-0523-4E68-88A4-DC0F61B7DA25}" type="sibTrans" cxnId="{0AD2D432-3B88-471E-A0C8-9AC813D35D4F}">
      <dgm:prSet/>
      <dgm:spPr/>
      <dgm:t>
        <a:bodyPr/>
        <a:lstStyle/>
        <a:p>
          <a:endParaRPr lang="en-US"/>
        </a:p>
      </dgm:t>
    </dgm:pt>
    <dgm:pt modelId="{C3ACE3AA-E1F9-4C48-AFCF-F5F795AD142A}" type="pres">
      <dgm:prSet presAssocID="{F38314D6-3317-4B19-B3DE-131BB2941F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E9891-A0CD-48E8-9F8C-F1767AA8B3AF}" type="pres">
      <dgm:prSet presAssocID="{F50F3195-2252-42B7-90F8-AC252C5953C6}" presName="composite" presStyleCnt="0"/>
      <dgm:spPr/>
    </dgm:pt>
    <dgm:pt modelId="{FE0E3FAA-9319-4BB4-BB13-FE97E0091CA4}" type="pres">
      <dgm:prSet presAssocID="{F50F3195-2252-42B7-90F8-AC252C5953C6}" presName="parTx" presStyleLbl="alignNode1" presStyleIdx="0" presStyleCnt="3" custLinFactNeighborX="-103" custLinFactNeighborY="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C7AC5-E558-4F59-83F1-692816AF1695}" type="pres">
      <dgm:prSet presAssocID="{F50F3195-2252-42B7-90F8-AC252C5953C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4B0CB-D21B-4D0F-9E36-014BA34CEFD5}" type="pres">
      <dgm:prSet presAssocID="{2D9C1CC9-01B5-4907-8DBE-9C742C238916}" presName="space" presStyleCnt="0"/>
      <dgm:spPr/>
    </dgm:pt>
    <dgm:pt modelId="{01307E4C-6BD0-4F1D-994D-48D8AA2FE496}" type="pres">
      <dgm:prSet presAssocID="{F5351268-BFD1-457F-B9E1-37A895C1E255}" presName="composite" presStyleCnt="0"/>
      <dgm:spPr/>
    </dgm:pt>
    <dgm:pt modelId="{CC5B3565-29B5-487B-B881-D6D1C73DA7ED}" type="pres">
      <dgm:prSet presAssocID="{F5351268-BFD1-457F-B9E1-37A895C1E2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BC5EF-DDA3-4990-B32F-17866D9EBA0F}" type="pres">
      <dgm:prSet presAssocID="{F5351268-BFD1-457F-B9E1-37A895C1E2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999E0-D586-42AE-9C5A-34F06EF60BE5}" type="pres">
      <dgm:prSet presAssocID="{7EEDE4A7-F295-477C-AFC1-88ABC59BE8BA}" presName="space" presStyleCnt="0"/>
      <dgm:spPr/>
    </dgm:pt>
    <dgm:pt modelId="{270EE083-DD41-4F2D-B807-8B33D826B4D8}" type="pres">
      <dgm:prSet presAssocID="{16402C5A-F15A-430C-A082-B36DBDCE0595}" presName="composite" presStyleCnt="0"/>
      <dgm:spPr/>
    </dgm:pt>
    <dgm:pt modelId="{AD5E032F-BD1C-46A2-90BA-F3ACE6D53361}" type="pres">
      <dgm:prSet presAssocID="{16402C5A-F15A-430C-A082-B36DBDCE05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D73C0-EED9-4FB2-95FE-F49B7102D52E}" type="pres">
      <dgm:prSet presAssocID="{16402C5A-F15A-430C-A082-B36DBDCE059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2D432-3B88-471E-A0C8-9AC813D35D4F}" srcId="{16402C5A-F15A-430C-A082-B36DBDCE0595}" destId="{3C4CE0D2-DA44-41C3-B5A9-CE0B4231304E}" srcOrd="1" destOrd="0" parTransId="{3C2BB73D-24EF-46EB-9079-F85FB2F8F49A}" sibTransId="{5C4C40C3-0523-4E68-88A4-DC0F61B7DA25}"/>
    <dgm:cxn modelId="{838EFF62-45FE-4908-9E04-76CBFF110D4F}" type="presOf" srcId="{F5351268-BFD1-457F-B9E1-37A895C1E255}" destId="{CC5B3565-29B5-487B-B881-D6D1C73DA7ED}" srcOrd="0" destOrd="0" presId="urn:microsoft.com/office/officeart/2005/8/layout/hList1"/>
    <dgm:cxn modelId="{0853E854-90A9-4356-93FE-00ECFFB7D21E}" srcId="{F38314D6-3317-4B19-B3DE-131BB2941F0D}" destId="{F5351268-BFD1-457F-B9E1-37A895C1E255}" srcOrd="1" destOrd="0" parTransId="{196B6329-E32A-40DA-8ED6-6CE2C627BFAC}" sibTransId="{7EEDE4A7-F295-477C-AFC1-88ABC59BE8BA}"/>
    <dgm:cxn modelId="{7B70A4FB-02ED-4481-A2C8-0A8A429323CB}" type="presOf" srcId="{A4E1D5D8-1FA8-471A-B81F-839E32A41EE3}" destId="{4A2BC5EF-DDA3-4990-B32F-17866D9EBA0F}" srcOrd="0" destOrd="0" presId="urn:microsoft.com/office/officeart/2005/8/layout/hList1"/>
    <dgm:cxn modelId="{311223C2-F907-47B6-8E83-90E4241FAE1C}" srcId="{F5351268-BFD1-457F-B9E1-37A895C1E255}" destId="{A4E1D5D8-1FA8-471A-B81F-839E32A41EE3}" srcOrd="0" destOrd="0" parTransId="{5D7DAB63-98D0-465D-B842-6558C060825A}" sibTransId="{637FA08B-674F-4DF8-B45E-9AEC69E95986}"/>
    <dgm:cxn modelId="{80354F9E-B0A1-4A10-9E1B-8E82D5193D4B}" type="presOf" srcId="{F3F0ABF3-77CB-4C25-84AB-9355083C6F51}" destId="{1E0C7AC5-E558-4F59-83F1-692816AF1695}" srcOrd="0" destOrd="0" presId="urn:microsoft.com/office/officeart/2005/8/layout/hList1"/>
    <dgm:cxn modelId="{CD994019-D40F-4C24-B378-93DBCFA09F30}" type="presOf" srcId="{F50F3195-2252-42B7-90F8-AC252C5953C6}" destId="{FE0E3FAA-9319-4BB4-BB13-FE97E0091CA4}" srcOrd="0" destOrd="0" presId="urn:microsoft.com/office/officeart/2005/8/layout/hList1"/>
    <dgm:cxn modelId="{FA7506F8-4609-461D-B5A8-1085B4A23E70}" srcId="{F50F3195-2252-42B7-90F8-AC252C5953C6}" destId="{FE8F2731-19E4-4B3E-AFBA-9BE3D8B30D65}" srcOrd="1" destOrd="0" parTransId="{A8BF1ABE-EEBC-4304-AA60-48DDFABE74D1}" sibTransId="{A6E323B5-4A5D-43BA-A22A-5F7EF6A082C8}"/>
    <dgm:cxn modelId="{D72D45A3-3240-4EFA-A285-6B7F01E739F3}" srcId="{F38314D6-3317-4B19-B3DE-131BB2941F0D}" destId="{F50F3195-2252-42B7-90F8-AC252C5953C6}" srcOrd="0" destOrd="0" parTransId="{2323F37F-FE93-4F98-AC8F-558F430ABD4D}" sibTransId="{2D9C1CC9-01B5-4907-8DBE-9C742C238916}"/>
    <dgm:cxn modelId="{A5FC265B-4216-41DE-AA22-0567D90C725E}" srcId="{F50F3195-2252-42B7-90F8-AC252C5953C6}" destId="{F3F0ABF3-77CB-4C25-84AB-9355083C6F51}" srcOrd="0" destOrd="0" parTransId="{03EE896D-2F0C-4ACB-95AE-50FE056B5081}" sibTransId="{0BC0A3D6-8126-4A9C-BC5F-1FB8641D7681}"/>
    <dgm:cxn modelId="{B5CEDCC4-C7A4-45B7-BDDB-55FF11989C07}" type="presOf" srcId="{ACCAFEC9-F6CC-4D49-ABE8-43C8EEE94FF5}" destId="{86AD73C0-EED9-4FB2-95FE-F49B7102D52E}" srcOrd="0" destOrd="0" presId="urn:microsoft.com/office/officeart/2005/8/layout/hList1"/>
    <dgm:cxn modelId="{A9D47E4E-D342-49B1-BE32-44CEF1E136D9}" type="presOf" srcId="{F38314D6-3317-4B19-B3DE-131BB2941F0D}" destId="{C3ACE3AA-E1F9-4C48-AFCF-F5F795AD142A}" srcOrd="0" destOrd="0" presId="urn:microsoft.com/office/officeart/2005/8/layout/hList1"/>
    <dgm:cxn modelId="{FEDB7D79-7E32-4908-B9FF-D0D489BEA57A}" type="presOf" srcId="{16402C5A-F15A-430C-A082-B36DBDCE0595}" destId="{AD5E032F-BD1C-46A2-90BA-F3ACE6D53361}" srcOrd="0" destOrd="0" presId="urn:microsoft.com/office/officeart/2005/8/layout/hList1"/>
    <dgm:cxn modelId="{B4CF48A8-908B-4786-ADD1-9FB48E9E8867}" type="presOf" srcId="{AA69C943-F68C-4454-8FA2-B7DD202E2DCA}" destId="{4A2BC5EF-DDA3-4990-B32F-17866D9EBA0F}" srcOrd="0" destOrd="1" presId="urn:microsoft.com/office/officeart/2005/8/layout/hList1"/>
    <dgm:cxn modelId="{8DF1CC33-1CCA-4B08-9B70-77749A3ACA79}" srcId="{F38314D6-3317-4B19-B3DE-131BB2941F0D}" destId="{16402C5A-F15A-430C-A082-B36DBDCE0595}" srcOrd="2" destOrd="0" parTransId="{DF21283E-6C93-4F1F-A1BF-08661E95E37F}" sibTransId="{C92201EE-E8DE-4B40-8A9D-FE2D4522639A}"/>
    <dgm:cxn modelId="{FB89827E-0009-43D8-8429-FE34919F0600}" type="presOf" srcId="{FE8F2731-19E4-4B3E-AFBA-9BE3D8B30D65}" destId="{1E0C7AC5-E558-4F59-83F1-692816AF1695}" srcOrd="0" destOrd="1" presId="urn:microsoft.com/office/officeart/2005/8/layout/hList1"/>
    <dgm:cxn modelId="{8B8F1A91-7F72-4703-9872-771467CEF7E2}" type="presOf" srcId="{3C4CE0D2-DA44-41C3-B5A9-CE0B4231304E}" destId="{86AD73C0-EED9-4FB2-95FE-F49B7102D52E}" srcOrd="0" destOrd="1" presId="urn:microsoft.com/office/officeart/2005/8/layout/hList1"/>
    <dgm:cxn modelId="{5771B08D-F988-49A9-9EC6-5403C2A00F0A}" srcId="{16402C5A-F15A-430C-A082-B36DBDCE0595}" destId="{ACCAFEC9-F6CC-4D49-ABE8-43C8EEE94FF5}" srcOrd="0" destOrd="0" parTransId="{AD3D2446-9D6A-4040-9B6A-807E42B099D0}" sibTransId="{B687A2EC-DF44-4ED7-9CB6-21E10C64027D}"/>
    <dgm:cxn modelId="{76CF7848-C510-4E88-96BB-1E45C46C7178}" srcId="{F5351268-BFD1-457F-B9E1-37A895C1E255}" destId="{AA69C943-F68C-4454-8FA2-B7DD202E2DCA}" srcOrd="1" destOrd="0" parTransId="{C4A6238D-F5B9-49D4-8618-683D8E2F0F3C}" sibTransId="{04CBBB6C-90DF-4F6C-9873-C2E8418F3FE8}"/>
    <dgm:cxn modelId="{685BB398-58D3-4EE1-B85A-6971EF53434B}" type="presParOf" srcId="{C3ACE3AA-E1F9-4C48-AFCF-F5F795AD142A}" destId="{4B4E9891-A0CD-48E8-9F8C-F1767AA8B3AF}" srcOrd="0" destOrd="0" presId="urn:microsoft.com/office/officeart/2005/8/layout/hList1"/>
    <dgm:cxn modelId="{BC6EC78C-94F7-44A6-96BB-9DDA9698799F}" type="presParOf" srcId="{4B4E9891-A0CD-48E8-9F8C-F1767AA8B3AF}" destId="{FE0E3FAA-9319-4BB4-BB13-FE97E0091CA4}" srcOrd="0" destOrd="0" presId="urn:microsoft.com/office/officeart/2005/8/layout/hList1"/>
    <dgm:cxn modelId="{C189C3C2-52BF-48BA-BAA9-5A07D60ADF42}" type="presParOf" srcId="{4B4E9891-A0CD-48E8-9F8C-F1767AA8B3AF}" destId="{1E0C7AC5-E558-4F59-83F1-692816AF1695}" srcOrd="1" destOrd="0" presId="urn:microsoft.com/office/officeart/2005/8/layout/hList1"/>
    <dgm:cxn modelId="{00C561A1-1DD0-480E-AACF-2E5EA3E29233}" type="presParOf" srcId="{C3ACE3AA-E1F9-4C48-AFCF-F5F795AD142A}" destId="{BEC4B0CB-D21B-4D0F-9E36-014BA34CEFD5}" srcOrd="1" destOrd="0" presId="urn:microsoft.com/office/officeart/2005/8/layout/hList1"/>
    <dgm:cxn modelId="{F92A778D-7342-4C1A-87E0-9F2EC4B08386}" type="presParOf" srcId="{C3ACE3AA-E1F9-4C48-AFCF-F5F795AD142A}" destId="{01307E4C-6BD0-4F1D-994D-48D8AA2FE496}" srcOrd="2" destOrd="0" presId="urn:microsoft.com/office/officeart/2005/8/layout/hList1"/>
    <dgm:cxn modelId="{C8E4686A-8E03-4EC5-A1D0-265DE983D740}" type="presParOf" srcId="{01307E4C-6BD0-4F1D-994D-48D8AA2FE496}" destId="{CC5B3565-29B5-487B-B881-D6D1C73DA7ED}" srcOrd="0" destOrd="0" presId="urn:microsoft.com/office/officeart/2005/8/layout/hList1"/>
    <dgm:cxn modelId="{EC4A59D7-2A9F-4235-80FA-6F204EF0B99B}" type="presParOf" srcId="{01307E4C-6BD0-4F1D-994D-48D8AA2FE496}" destId="{4A2BC5EF-DDA3-4990-B32F-17866D9EBA0F}" srcOrd="1" destOrd="0" presId="urn:microsoft.com/office/officeart/2005/8/layout/hList1"/>
    <dgm:cxn modelId="{F9FBF658-F27E-4AA9-94FE-5BB925BBA9AD}" type="presParOf" srcId="{C3ACE3AA-E1F9-4C48-AFCF-F5F795AD142A}" destId="{AB8999E0-D586-42AE-9C5A-34F06EF60BE5}" srcOrd="3" destOrd="0" presId="urn:microsoft.com/office/officeart/2005/8/layout/hList1"/>
    <dgm:cxn modelId="{5E74D215-8EA8-4D46-8E93-562405B20B9E}" type="presParOf" srcId="{C3ACE3AA-E1F9-4C48-AFCF-F5F795AD142A}" destId="{270EE083-DD41-4F2D-B807-8B33D826B4D8}" srcOrd="4" destOrd="0" presId="urn:microsoft.com/office/officeart/2005/8/layout/hList1"/>
    <dgm:cxn modelId="{885CCCAE-F95F-4672-84F2-D05B16493106}" type="presParOf" srcId="{270EE083-DD41-4F2D-B807-8B33D826B4D8}" destId="{AD5E032F-BD1C-46A2-90BA-F3ACE6D53361}" srcOrd="0" destOrd="0" presId="urn:microsoft.com/office/officeart/2005/8/layout/hList1"/>
    <dgm:cxn modelId="{DD9F308D-B7F2-49EC-A8CD-440370F48E9C}" type="presParOf" srcId="{270EE083-DD41-4F2D-B807-8B33D826B4D8}" destId="{86AD73C0-EED9-4FB2-95FE-F49B7102D52E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EC90D-6152-4C1B-A7B7-1D1698C9A76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60C89-F8FB-4CDA-BB89-667A26967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BC87-319F-458A-BEB9-E8B9DA4E361C}" type="slidenum">
              <a:rPr lang="en-US"/>
              <a:pPr/>
              <a:t>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B556A-5C15-4B82-BC3E-DD4570045772}" type="slidenum">
              <a:rPr lang="en-US"/>
              <a:pPr/>
              <a:t>8</a:t>
            </a:fld>
            <a:endParaRPr lang="en-US"/>
          </a:p>
        </p:txBody>
      </p:sp>
      <p:sp>
        <p:nvSpPr>
          <p:cNvPr id="1095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D6145-DA86-4855-ABC1-9C8FBBE6778C}" type="slidenum">
              <a:rPr lang="en-US"/>
              <a:pPr/>
              <a:t>9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0DA7-C547-46CF-AB72-DFE75EFA61BD}" type="slidenum">
              <a:rPr lang="en-US"/>
              <a:pPr/>
              <a:t>10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6AF06-7843-44AF-9F34-F587740B0D10}" type="slidenum">
              <a:rPr lang="en-US"/>
              <a:pPr/>
              <a:t>11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202D3B-E057-427A-BDBF-9B49CF6563B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989AAD-73CD-4214-B91B-184590235D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of Steam Engines 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Early water power involved mills built over fast-moving streams and rivers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Early water power had problems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Not enough rivers to provide the power needed to meet growing demand</a:t>
            </a:r>
          </a:p>
          <a:p>
            <a:pPr lvl="1" eaLnBrk="1" hangingPunct="1"/>
            <a:r>
              <a:rPr lang="en-US" smtClean="0"/>
              <a:t>Rivers and streams might be far removed from raw materials, workers, and markets</a:t>
            </a:r>
          </a:p>
          <a:p>
            <a:pPr lvl="1" eaLnBrk="1" hangingPunct="1"/>
            <a:r>
              <a:rPr lang="en-US" smtClean="0"/>
              <a:t>Rivers are prone to flooding and drying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Pollution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One of the  bad things about industrialization was pollution</a:t>
            </a:r>
            <a:r>
              <a:rPr lang="en-US" smtClean="0"/>
              <a:t>, as you could see in the earlier slides.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/>
            <a:r>
              <a:rPr lang="en-US" sz="2800" smtClean="0"/>
              <a:t>Before the Industrial Revolution, people relied on the horse and their own feet to get around.</a:t>
            </a:r>
          </a:p>
          <a:p>
            <a:pPr eaLnBrk="1" hangingPunct="1"/>
            <a:r>
              <a:rPr lang="en-US" sz="2800" smtClean="0"/>
              <a:t>With the invention of the steam locomotive, transportation took a huge step forward.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The first two major railroad companies were the Union Pacific and Central Pacific Railroads.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Transportation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0" y="2667000"/>
            <a:ext cx="7924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Before the Industrial Revolution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Canal barges pulled by mules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Ships powered by sails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Horse-drawn wagons, carts, and carriages</a:t>
            </a:r>
          </a:p>
          <a:p>
            <a:endParaRPr lang="en-US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After the Industrial Revolution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Trains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Steamships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Trolleys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Automobiles</a:t>
            </a:r>
          </a:p>
        </p:txBody>
      </p:sp>
      <p:pic>
        <p:nvPicPr>
          <p:cNvPr id="40965" name="Picture 2" descr="http://i281.photobucket.com/albums/kk204/StudentHandoutsInc/Pictures/Trains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181475"/>
            <a:ext cx="5029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Transportation Revolution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457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295400" y="3657600"/>
          <a:ext cx="7467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Steamboats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Robert Fulton invented the steamboat in 1807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The </a:t>
            </a:r>
            <a:r>
              <a:rPr lang="en-US" sz="2600" i="1" smtClean="0"/>
              <a:t>Clermont</a:t>
            </a:r>
            <a:r>
              <a:rPr lang="en-US" sz="2600" smtClean="0"/>
              <a:t> operated the first regular steamboat route, running between Albany and New York City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1819 – the </a:t>
            </a:r>
            <a:r>
              <a:rPr lang="en-US" sz="2600" i="1" smtClean="0"/>
              <a:t>Savannah</a:t>
            </a:r>
            <a:r>
              <a:rPr lang="en-US" sz="2600" smtClean="0"/>
              <a:t> used a steam engine as auxiliary power for the first time when it sailed across the Atlantic Ocean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1836 – John Ericsson invented a screw propeller to replace paddle wheels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1838 – the </a:t>
            </a:r>
            <a:r>
              <a:rPr lang="en-US" sz="2600" i="1" smtClean="0"/>
              <a:t>Great </a:t>
            </a:r>
            <a:r>
              <a:rPr lang="en-US" sz="2600" smtClean="0"/>
              <a:t>Western first ship to sail across the Atlantic on steam power alone, completing the trip in 15 days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6" name="Picture 2" descr="http://freepages.history.rootsweb.ancestry.com/~wcarr1/Lossing1/01-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233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Macadamized Roads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Strong, hard roads invented by Thomas Telford and John McAdam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Improvement over dirt and gravel roads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Macadamized roads have a smooth, hard surface that supports heavy loads without requiring a thick roadbed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Modern roads are macadamized roads, with tar added to limit the creation of dust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2" descr="File:Makad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272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Railroads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1830 – Stephenson’s “Rocket” train traveled the 40 miles between Liverpool and Manchester in 1 ½ hours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1830-1870 – railroad tracks went from 49 miles to over 15,000 miles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Steel rails replaced iron rails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1869 – Westinghouse’s air brake made train travel safer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Greater train traveling comfort – heavier train cars, improved road beds, and sleeping cars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2" name="Picture 2" descr="http://www.kuhf.org/cdprojects/steam/images/rocketsmi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81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Steam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Humans tried harnessing steam power for millennia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Hero of Alexandria, Egypt – created a steam-driven device in the 1</a:t>
            </a:r>
            <a:r>
              <a:rPr lang="en-US" baseline="30000" dirty="0" smtClean="0"/>
              <a:t>st</a:t>
            </a:r>
            <a:r>
              <a:rPr lang="en-US" dirty="0" smtClean="0"/>
              <a:t> century B.C.E.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Thomas </a:t>
            </a:r>
            <a:r>
              <a:rPr lang="en-US" dirty="0" err="1" smtClean="0"/>
              <a:t>Newcomen</a:t>
            </a:r>
            <a:r>
              <a:rPr lang="en-US" dirty="0" smtClean="0"/>
              <a:t>, England (1704)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Created a steam engine to pump water from mines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James Watt, Scotland (1769)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Improved </a:t>
            </a:r>
            <a:r>
              <a:rPr lang="en-US" dirty="0" err="1" smtClean="0"/>
              <a:t>Newcomen’s</a:t>
            </a:r>
            <a:r>
              <a:rPr lang="en-US" dirty="0" smtClean="0"/>
              <a:t> engine to power machinery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Steam Engines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1800, steam engines were replacing water wheels as sources of power for factories</a:t>
            </a:r>
          </a:p>
          <a:p>
            <a:pPr eaLnBrk="1" hangingPunct="1"/>
            <a:r>
              <a:rPr lang="en-US" smtClean="0"/>
              <a:t>Factories relocated near raw materials, workers, and ports</a:t>
            </a:r>
          </a:p>
          <a:p>
            <a:pPr eaLnBrk="1" hangingPunct="1"/>
            <a:r>
              <a:rPr lang="en-US" smtClean="0"/>
              <a:t>Cities grew around the factories built near central England’s coal and iron mines</a:t>
            </a:r>
          </a:p>
          <a:p>
            <a:pPr lvl="1" eaLnBrk="1" hangingPunct="1"/>
            <a:r>
              <a:rPr lang="en-US" smtClean="0"/>
              <a:t>Manchester, Liverpool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Coal and Iron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Vast amounts of fuel were required to smelt iron ore to burn out impurities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Abraham Darby (1709)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Discovered that heating coal turned it into more efficient coke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John </a:t>
            </a:r>
            <a:r>
              <a:rPr lang="en-US" dirty="0" err="1" smtClean="0"/>
              <a:t>Smeaton</a:t>
            </a:r>
            <a:r>
              <a:rPr lang="en-US" dirty="0" smtClean="0"/>
              <a:t> (1760)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Smelted iron by using water-powered air pumps to create steam blasts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Henry </a:t>
            </a:r>
            <a:r>
              <a:rPr lang="en-US" dirty="0" err="1" smtClean="0"/>
              <a:t>Cort</a:t>
            </a:r>
            <a:r>
              <a:rPr lang="en-US" dirty="0" smtClean="0"/>
              <a:t> (1783)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Developed the </a:t>
            </a:r>
            <a:r>
              <a:rPr lang="en-US" dirty="0" err="1" smtClean="0"/>
              <a:t>puddling</a:t>
            </a:r>
            <a:r>
              <a:rPr lang="en-US" dirty="0" smtClean="0"/>
              <a:t> process which purified and strengthened molten iron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Increases in Coal and Iron Production, 1770-1800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Coal production doubled</a:t>
            </a:r>
          </a:p>
          <a:p>
            <a:pPr lvl="1" eaLnBrk="1" hangingPunct="1"/>
            <a:r>
              <a:rPr lang="en-US" smtClean="0"/>
              <a:t>6 million to 12 million tons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Pig iron production increased 250%</a:t>
            </a:r>
          </a:p>
          <a:p>
            <a:pPr lvl="1" eaLnBrk="1" hangingPunct="1"/>
            <a:r>
              <a:rPr lang="en-US" smtClean="0"/>
              <a:t>1800 – 130,000 tons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Great Britain produced as much coal and iron as every other country combined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Bessemer Process and Steel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Prior to the Industrial Revolution, steel was difficult to produce and expensive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Henry Bessemer, 1856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Developed the Bessemer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Brought on the “Age of Steel”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Steel is the most important metal used over the past 150+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Other improvements in steel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Open-hearth furnace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Electric furnace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 of other metals to produce various types of steel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With the invention of steel, buildings could be made much taller.</a:t>
            </a:r>
          </a:p>
          <a:p>
            <a:pPr eaLnBrk="1" hangingPunct="1"/>
            <a:r>
              <a:rPr lang="en-US" smtClean="0"/>
              <a:t>Steel was much harder than iron, which would bend if made too tall.</a:t>
            </a:r>
          </a:p>
          <a:p>
            <a:pPr eaLnBrk="1" hangingPunct="1"/>
            <a:r>
              <a:rPr lang="en-US" smtClean="0"/>
              <a:t>The steel industry created many new products, and led to the invention of the car.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Smoke stacks of  a factory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2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7620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melting plant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133600"/>
            <a:ext cx="6350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772</Words>
  <Application>Microsoft Office PowerPoint</Application>
  <PresentationFormat>On-screen Show (4:3)</PresentationFormat>
  <Paragraphs>119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Development of Steam Engines </vt:lpstr>
      <vt:lpstr>Steam Power</vt:lpstr>
      <vt:lpstr>Steam Engines</vt:lpstr>
      <vt:lpstr>Coal and Iron</vt:lpstr>
      <vt:lpstr>Increases in Coal and Iron Production, 1770-1800</vt:lpstr>
      <vt:lpstr>Bessemer Process and Steel</vt:lpstr>
      <vt:lpstr>Steel</vt:lpstr>
      <vt:lpstr>Smoke stacks of  a factory</vt:lpstr>
      <vt:lpstr>A melting plant</vt:lpstr>
      <vt:lpstr>Pollution</vt:lpstr>
      <vt:lpstr>Transportation</vt:lpstr>
      <vt:lpstr>Transportation</vt:lpstr>
      <vt:lpstr>Transportation Revolution </vt:lpstr>
      <vt:lpstr>Steamboats</vt:lpstr>
      <vt:lpstr>Slide 15</vt:lpstr>
      <vt:lpstr>Macadamized Roads</vt:lpstr>
      <vt:lpstr>Slide 17</vt:lpstr>
      <vt:lpstr>Railroads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Steam Engines </dc:title>
  <dc:creator>user</dc:creator>
  <cp:lastModifiedBy>user</cp:lastModifiedBy>
  <cp:revision>1</cp:revision>
  <dcterms:created xsi:type="dcterms:W3CDTF">2013-09-09T04:52:04Z</dcterms:created>
  <dcterms:modified xsi:type="dcterms:W3CDTF">2013-09-09T05:23:15Z</dcterms:modified>
</cp:coreProperties>
</file>