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5278-BA68-4AB0-BE0A-80982643B3A1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866-305A-430B-86C9-968744B259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2003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5278-BA68-4AB0-BE0A-80982643B3A1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866-305A-430B-86C9-968744B259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7491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5278-BA68-4AB0-BE0A-80982643B3A1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866-305A-430B-86C9-968744B259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8798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5278-BA68-4AB0-BE0A-80982643B3A1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866-305A-430B-86C9-968744B259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7892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5278-BA68-4AB0-BE0A-80982643B3A1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866-305A-430B-86C9-968744B259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3651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5278-BA68-4AB0-BE0A-80982643B3A1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866-305A-430B-86C9-968744B259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644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5278-BA68-4AB0-BE0A-80982643B3A1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866-305A-430B-86C9-968744B259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3904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5278-BA68-4AB0-BE0A-80982643B3A1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866-305A-430B-86C9-968744B259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0912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5278-BA68-4AB0-BE0A-80982643B3A1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866-305A-430B-86C9-968744B259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6204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5278-BA68-4AB0-BE0A-80982643B3A1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866-305A-430B-86C9-968744B259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6935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5278-BA68-4AB0-BE0A-80982643B3A1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866-305A-430B-86C9-968744B259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2090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5278-BA68-4AB0-BE0A-80982643B3A1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59866-305A-430B-86C9-968744B259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0754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TIV\Desktop\다운로드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79557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470025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Early Japanese history</a:t>
            </a:r>
            <a:endParaRPr lang="ko-KR" altLang="en-US" sz="60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11 </a:t>
            </a:r>
            <a:r>
              <a:rPr lang="en-US" altLang="ko-KR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Woonhee</a:t>
            </a:r>
            <a:r>
              <a:rPr lang="en-US" altLang="ko-KR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Cho</a:t>
            </a:r>
            <a:endParaRPr lang="ko-KR" alt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174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TIV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1574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4000" dirty="0" smtClean="0">
                <a:solidFill>
                  <a:schemeClr val="accent6">
                    <a:lumMod val="75000"/>
                  </a:schemeClr>
                </a:solidFill>
              </a:rPr>
              <a:t>By the A.D.  700s, these rulers regarded keeping a detailed record of their people’s history as one of their major duties. The records combined myths with well-documented facts.</a:t>
            </a:r>
            <a:endParaRPr lang="ko-KR" alt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TIV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836712"/>
            <a:ext cx="9199117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4000" dirty="0" smtClean="0">
                <a:solidFill>
                  <a:srgbClr val="FFFF00"/>
                </a:solidFill>
              </a:rPr>
              <a:t>Later historians have been able to separate out the myths and legends that were included to build a reasonably accurate story of what actually happened in the early years of Japan’s history.</a:t>
            </a:r>
            <a:endParaRPr lang="ko-KR" alt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131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Questions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What is major region of Japan?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Which country did the monk visit?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Did Japan has a leader in establishing Buddhism?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How many Buddhist temples were built at Nara?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Did Buddhism influence </a:t>
            </a:r>
            <a:r>
              <a:rPr lang="en-US" altLang="ko-KR" smtClean="0"/>
              <a:t>in Japanese culture?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xmlns="" val="236482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111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테마</vt:lpstr>
      <vt:lpstr>Early Japanese history</vt:lpstr>
      <vt:lpstr>Slide 2</vt:lpstr>
      <vt:lpstr>Slide 3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Japanese history</dc:title>
  <dc:creator>Windows User</dc:creator>
  <cp:lastModifiedBy>user</cp:lastModifiedBy>
  <cp:revision>4</cp:revision>
  <dcterms:created xsi:type="dcterms:W3CDTF">2014-02-17T13:03:01Z</dcterms:created>
  <dcterms:modified xsi:type="dcterms:W3CDTF">2014-02-18T00:49:29Z</dcterms:modified>
</cp:coreProperties>
</file>