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7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ALDE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EX-European Liberal Democrat and Reform Party (ELDR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ALDE Party is cooperating with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Liberal </a:t>
            </a:r>
            <a:r>
              <a:rPr lang="en-US" dirty="0" smtClean="0"/>
              <a:t>International (International)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Group of the Alliance of Liberals and Democrats for </a:t>
            </a:r>
            <a:r>
              <a:rPr lang="en-US" dirty="0" smtClean="0"/>
              <a:t>Europe (European Parliament)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7639" y="3320311"/>
            <a:ext cx="3264862" cy="278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77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262410"/>
            <a:ext cx="10058400" cy="4023360"/>
          </a:xfrm>
        </p:spPr>
        <p:txBody>
          <a:bodyPr/>
          <a:lstStyle/>
          <a:p>
            <a:pPr algn="ctr"/>
            <a:r>
              <a:rPr lang="en-US" dirty="0" smtClean="0"/>
              <a:t>The permission to join EU is also given by the Council</a:t>
            </a:r>
          </a:p>
          <a:p>
            <a:pPr algn="ctr"/>
            <a:r>
              <a:rPr lang="en-US" dirty="0" smtClean="0"/>
              <a:t>Therefore, a nation that wants to newly join EU must get allowance from the Council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9316" y="624286"/>
            <a:ext cx="3379698" cy="222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42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PRESIDENCY OF THE COUNCIL OF THE 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One of the member states becomes a Presidential state, rotating twice a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 current Presidency belongs to Lithuania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2014: Greece / Italy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2015 Latvia / Luxemburg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2016: Netherlands / Slovakia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2017: Malta / UK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2018: Estonia / Bulgaria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2019: Austria / Romania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2020: Finland / 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955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8230" y="4757542"/>
            <a:ext cx="4773769" cy="2100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MEMBERS ARE IN EU COUNCIL?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28 members are elected</a:t>
            </a:r>
            <a:r>
              <a:rPr lang="en-US" dirty="0"/>
              <a:t> </a:t>
            </a:r>
            <a:r>
              <a:rPr lang="en-US" dirty="0" smtClean="0"/>
              <a:t>from each member states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4555219"/>
              </p:ext>
            </p:extLst>
          </p:nvPr>
        </p:nvGraphicFramePr>
        <p:xfrm>
          <a:off x="1088586" y="2959946"/>
          <a:ext cx="10058398" cy="1752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6914"/>
                <a:gridCol w="1436914"/>
                <a:gridCol w="1436914"/>
                <a:gridCol w="1436914"/>
                <a:gridCol w="1436914"/>
                <a:gridCol w="1436914"/>
                <a:gridCol w="1436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Germany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Spain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Greece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Hungary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Denmark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Croatia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Estonia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Belgium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Slovakia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Lithuania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Cyprus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Portugal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Slovenia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Luxembourg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Netherlands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Czech Republic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Bulgaria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Ireland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51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8232" y="3857414"/>
            <a:ext cx="2794873" cy="2350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RESPONSIBILITY OF THE GOVERNING BODY AND THEIR PRIMARY FUNCTION(S)?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PASSING EU LAWS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EU and Parliament share the final say on a new law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COORDINATING ECONOMIC POLICIES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The fact that each country is responsible for their own economic policies is not changed. 	EU 	Council 	simply 	decided to set a common goal in order to learn from and help 	one another.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SIGNING INTERNATIONAL AGREEMENTS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EU Council signs agreements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8854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2222" y="2319331"/>
            <a:ext cx="2095500" cy="270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RESPONSIBILITY OF THE GOVERNING BODY AND THEIR PRIMARY FUNCTION(S)?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APPROVING THE EU BUDGETU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The money that the EU can spend for a year is decided by the Council and European </a:t>
            </a:r>
            <a:r>
              <a:rPr lang="en-US" dirty="0" smtClean="0"/>
              <a:t>	Parliament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FOREIGN </a:t>
            </a:r>
            <a:r>
              <a:rPr lang="en-US" u="sng" dirty="0"/>
              <a:t>AND DEFENSE POLICY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The EU Council is the center of the “Common Foreign and Security Policy”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JUSTICE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The Council is responsible to ensure that the law and the EU courts in each EU countries </a:t>
            </a:r>
            <a:r>
              <a:rPr lang="en-US" dirty="0" smtClean="0"/>
              <a:t>	are </a:t>
            </a:r>
            <a:r>
              <a:rPr lang="en-US" dirty="0"/>
              <a:t>functioning properly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44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THERE ANY MAJOR DECISIONS THAT HAVE BEEN MADE RECENTLY IN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Council </a:t>
            </a:r>
            <a:r>
              <a:rPr lang="en-US" dirty="0"/>
              <a:t>approves mandate to start negotiating investment agreement with </a:t>
            </a:r>
            <a:r>
              <a:rPr lang="en-US" dirty="0" smtClean="0"/>
              <a:t>China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In order to balance the import and export amount of EU-China trade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Agreement </a:t>
            </a:r>
            <a:r>
              <a:rPr lang="en-US" dirty="0"/>
              <a:t>on fisheries in the Baltic </a:t>
            </a:r>
            <a:r>
              <a:rPr lang="en-US" dirty="0" smtClean="0"/>
              <a:t>Sea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Signed the Fishing Opportunities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Fishing Opportunities: TACs, Quotas, and Fishing Efforts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Council adopts external border surveillance </a:t>
            </a:r>
            <a:r>
              <a:rPr lang="en-US" dirty="0" smtClean="0"/>
              <a:t>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To reinforce the security system of EU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To prevent illegal immigration undetected by EU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6139" y="3717097"/>
            <a:ext cx="180975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6456" y="2583210"/>
            <a:ext cx="18097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87598" y="4936297"/>
            <a:ext cx="18097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23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COUNTRIES ARE CURRENTLY MEMBERS OF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Austria (1995)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Belgium (1952)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Bulgaria (2007)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Croatia (2013)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Cyprus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Czech Republic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Denmark (1973)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Estonia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Finland (1995)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France (1952)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Germany (1952)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Greece (1981)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Hungary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Ireland (1973)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Italy (1952)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Latvia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Lithuania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Luxembourg (1952)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Malta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Netherlands (1952)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Poland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Portugal (1986)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Romania (2007)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Slovakia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Slovenia (2004)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Spain (1986)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Sweden (1995)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United Kingdom (1973)</a:t>
            </a:r>
          </a:p>
        </p:txBody>
      </p:sp>
    </p:spTree>
    <p:extLst>
      <p:ext uri="{BB962C8B-B14F-4D97-AF65-F5344CB8AC3E}">
        <p14:creationId xmlns:p14="http://schemas.microsoft.com/office/powerpoint/2010/main" xmlns="" val="37507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POSITION DOES UK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 is affiliated with two parties of EU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ALDE Party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Alliance of Liberals and Democrats for Europe </a:t>
            </a:r>
            <a:r>
              <a:rPr lang="en-US" dirty="0" smtClean="0"/>
              <a:t>Party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A party composed of 55 national-level liberal parties from across Europe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AECR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Alliance of European Conservatives and </a:t>
            </a:r>
            <a:r>
              <a:rPr lang="en-US" dirty="0" smtClean="0"/>
              <a:t>Reformists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A center-right Eurosceptic </a:t>
            </a:r>
            <a:r>
              <a:rPr lang="en-US" dirty="0"/>
              <a:t>European political party, defending broader conservative and economically liberal principles.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79804" y="417417"/>
            <a:ext cx="2359379" cy="118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47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ALDE PARTY &amp; AECR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6151119"/>
              </p:ext>
            </p:extLst>
          </p:nvPr>
        </p:nvGraphicFramePr>
        <p:xfrm>
          <a:off x="1096963" y="1846265"/>
          <a:ext cx="1005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ALDE PARTY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AECR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Sir Graham</a:t>
                      </a:r>
                      <a:r>
                        <a:rPr lang="en-US" baseline="0" dirty="0" smtClean="0"/>
                        <a:t> Watson (UK)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Zahradil</a:t>
                      </a:r>
                      <a:r>
                        <a:rPr lang="en-US" dirty="0" smtClean="0"/>
                        <a:t> (CZ)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Secretary-General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---------------------------------------------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Daniel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Hannan</a:t>
                      </a:r>
                      <a:r>
                        <a:rPr lang="en-US" baseline="0" dirty="0" smtClean="0"/>
                        <a:t> (GB)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5076" y="3155324"/>
            <a:ext cx="1974403" cy="29616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429" y="3155324"/>
            <a:ext cx="2231345" cy="29616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68774" y="3155324"/>
            <a:ext cx="1994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Sir Graham Watson</a:t>
            </a:r>
          </a:p>
          <a:p>
            <a:endParaRPr lang="en-US" dirty="0"/>
          </a:p>
          <a:p>
            <a:r>
              <a:rPr lang="en-US" dirty="0" smtClean="0"/>
              <a:t>Nationality:</a:t>
            </a:r>
            <a:endParaRPr lang="en-US" dirty="0"/>
          </a:p>
          <a:p>
            <a:r>
              <a:rPr lang="en-US" dirty="0" smtClean="0"/>
              <a:t>British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7877" y="3155324"/>
            <a:ext cx="15648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Daniel </a:t>
            </a:r>
            <a:r>
              <a:rPr lang="en-US" dirty="0" err="1" smtClean="0"/>
              <a:t>Hannan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Nationality:</a:t>
            </a:r>
          </a:p>
          <a:p>
            <a:r>
              <a:rPr lang="en-US" dirty="0" smtClean="0"/>
              <a:t>British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5024" y="3155324"/>
            <a:ext cx="2555109" cy="29616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80133" y="3155324"/>
            <a:ext cx="1296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</a:t>
            </a:r>
            <a:r>
              <a:rPr lang="en-US" dirty="0" err="1" smtClean="0"/>
              <a:t>Zahradil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Nationality:</a:t>
            </a:r>
          </a:p>
          <a:p>
            <a:r>
              <a:rPr lang="en-US" dirty="0" smtClean="0"/>
              <a:t>Czech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61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There is no specific party or group that requires AECR’s permission to make decisions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There is no specific party or group that AECR requires permission from to make decisions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AECR is cooperating with…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International </a:t>
            </a:r>
            <a:r>
              <a:rPr lang="en-US" dirty="0"/>
              <a:t>Democrat </a:t>
            </a:r>
            <a:r>
              <a:rPr lang="en-US" dirty="0" smtClean="0"/>
              <a:t>Union (International)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European Conservatives and </a:t>
            </a:r>
            <a:r>
              <a:rPr lang="en-US" dirty="0" smtClean="0"/>
              <a:t>Reformists (European Parliament)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3578" y="2377444"/>
            <a:ext cx="3929532" cy="39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83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</TotalTime>
  <Words>582</Words>
  <Application>Microsoft Office PowerPoint</Application>
  <PresentationFormat>Custom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EU Council</vt:lpstr>
      <vt:lpstr>HOW MANY MEMBERS ARE IN EU COUNCIL?</vt:lpstr>
      <vt:lpstr>WHAT IS THE RESPONSIBILITY OF THE GOVERNING BODY AND THEIR PRIMARY FUNCTION(S)?</vt:lpstr>
      <vt:lpstr>WHAT IS THE RESPONSIBILITY OF THE GOVERNING BODY AND THEIR PRIMARY FUNCTION(S)?</vt:lpstr>
      <vt:lpstr>IS THERE ANY MAJOR DECISIONS THAT HAVE BEEN MADE RECENTLY IN THE BODY?</vt:lpstr>
      <vt:lpstr>WHICH COUNTRIES ARE CURRENTLY MEMBERS OF THE BODY?</vt:lpstr>
      <vt:lpstr>WHAT POSITION DOES UK HOLD?</vt:lpstr>
      <vt:lpstr>ALDE PARTY &amp; AECR</vt:lpstr>
      <vt:lpstr>AECR</vt:lpstr>
      <vt:lpstr>ALDE PARTY</vt:lpstr>
      <vt:lpstr>JOINING EU</vt:lpstr>
      <vt:lpstr>PRESIDENCY OF THE COUNCIL OF THE EUROPEAN UNION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Council</dc:title>
  <dc:creator>Leo Hong</dc:creator>
  <cp:lastModifiedBy>user</cp:lastModifiedBy>
  <cp:revision>10</cp:revision>
  <dcterms:created xsi:type="dcterms:W3CDTF">2013-11-04T15:09:12Z</dcterms:created>
  <dcterms:modified xsi:type="dcterms:W3CDTF">2013-11-07T08:12:29Z</dcterms:modified>
</cp:coreProperties>
</file>