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8" name="Footer Placeholder 7"/>
          <p:cNvSpPr>
            <a:spLocks noGrp="1"/>
          </p:cNvSpPr>
          <p:nvPr>
            <p:ph type="ftr" sz="quarter" idx="11"/>
          </p:nvPr>
        </p:nvSpPr>
        <p:spPr/>
        <p:txBody>
          <a:bodyPr/>
          <a:lstStyle>
            <a:extLst/>
          </a:lstStyle>
          <a:p>
            <a:endParaRPr lang="en-NZ"/>
          </a:p>
        </p:txBody>
      </p:sp>
      <p:sp>
        <p:nvSpPr>
          <p:cNvPr id="11" name="Slide Number Placeholder 10"/>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8" name="Footer Placeholder 7"/>
          <p:cNvSpPr>
            <a:spLocks noGrp="1"/>
          </p:cNvSpPr>
          <p:nvPr>
            <p:ph type="ftr" sz="quarter" idx="11"/>
          </p:nvPr>
        </p:nvSpPr>
        <p:spPr/>
        <p:txBody>
          <a:bodyPr/>
          <a:lstStyle>
            <a:extLst/>
          </a:lstStyle>
          <a:p>
            <a:endParaRPr lang="en-NZ"/>
          </a:p>
        </p:txBody>
      </p:sp>
      <p:sp>
        <p:nvSpPr>
          <p:cNvPr id="9" name="Slide Number Placeholder 8"/>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4" name="Footer Placeholder 3"/>
          <p:cNvSpPr>
            <a:spLocks noGrp="1"/>
          </p:cNvSpPr>
          <p:nvPr>
            <p:ph type="ftr" sz="quarter" idx="11"/>
          </p:nvPr>
        </p:nvSpPr>
        <p:spPr/>
        <p:txBody>
          <a:bodyPr/>
          <a:lstStyle>
            <a:extLst/>
          </a:lstStyle>
          <a:p>
            <a:endParaRPr lang="en-NZ"/>
          </a:p>
        </p:txBody>
      </p:sp>
      <p:sp>
        <p:nvSpPr>
          <p:cNvPr id="5" name="Slide Number Placeholder 4"/>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3" name="Footer Placeholder 2"/>
          <p:cNvSpPr>
            <a:spLocks noGrp="1"/>
          </p:cNvSpPr>
          <p:nvPr>
            <p:ph type="ftr" sz="quarter" idx="11"/>
          </p:nvPr>
        </p:nvSpPr>
        <p:spPr/>
        <p:txBody>
          <a:bodyPr/>
          <a:lstStyle>
            <a:extLst/>
          </a:lstStyle>
          <a:p>
            <a:endParaRPr lang="en-NZ"/>
          </a:p>
        </p:txBody>
      </p:sp>
      <p:sp>
        <p:nvSpPr>
          <p:cNvPr id="4" name="Slide Number Placeholder 3"/>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FF056A7F-A1B6-4ABB-B643-DAA9354EB5B2}"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F71996-64FE-4278-9835-B7EA32A4722C}" type="datetimeFigureOut">
              <a:rPr lang="en-NZ" smtClean="0"/>
              <a:pPr/>
              <a:t>5/05/2014</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FF056A7F-A1B6-4ABB-B643-DAA9354EB5B2}" type="slidenum">
              <a:rPr lang="en-NZ" smtClean="0"/>
              <a:pPr/>
              <a:t>‹#›</a:t>
            </a:fld>
            <a:endParaRPr lang="en-NZ"/>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8F71996-64FE-4278-9835-B7EA32A4722C}" type="datetimeFigureOut">
              <a:rPr lang="en-NZ" smtClean="0"/>
              <a:pPr/>
              <a:t>5/05/2014</a:t>
            </a:fld>
            <a:endParaRPr lang="en-NZ"/>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NZ"/>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F056A7F-A1B6-4ABB-B643-DAA9354EB5B2}"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Germany plans for war</a:t>
            </a:r>
            <a:endParaRPr lang="en-NZ" dirty="0"/>
          </a:p>
        </p:txBody>
      </p:sp>
      <p:sp>
        <p:nvSpPr>
          <p:cNvPr id="3" name="Subtitle 2"/>
          <p:cNvSpPr>
            <a:spLocks noGrp="1"/>
          </p:cNvSpPr>
          <p:nvPr>
            <p:ph type="subTitle" idx="1"/>
          </p:nvPr>
        </p:nvSpPr>
        <p:spPr/>
        <p:txBody>
          <a:bodyPr/>
          <a:lstStyle/>
          <a:p>
            <a:r>
              <a:rPr lang="en-AU" dirty="0" smtClean="0"/>
              <a:t>Matthew</a:t>
            </a:r>
            <a:endParaRPr lang="en-N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vaio\Pictures\adolf-hitler.jpg"/>
          <p:cNvPicPr>
            <a:picLocks noChangeAspect="1" noChangeArrowheads="1"/>
          </p:cNvPicPr>
          <p:nvPr/>
        </p:nvPicPr>
        <p:blipFill>
          <a:blip r:embed="rId2" cstate="print"/>
          <a:srcRect/>
          <a:stretch>
            <a:fillRect/>
          </a:stretch>
        </p:blipFill>
        <p:spPr bwMode="auto">
          <a:xfrm>
            <a:off x="5364088" y="764704"/>
            <a:ext cx="3168352" cy="3849547"/>
          </a:xfrm>
          <a:prstGeom prst="rect">
            <a:avLst/>
          </a:prstGeom>
          <a:noFill/>
        </p:spPr>
      </p:pic>
      <p:sp>
        <p:nvSpPr>
          <p:cNvPr id="3" name="Content Placeholder 2"/>
          <p:cNvSpPr>
            <a:spLocks noGrp="1"/>
          </p:cNvSpPr>
          <p:nvPr>
            <p:ph idx="1"/>
          </p:nvPr>
        </p:nvSpPr>
        <p:spPr>
          <a:xfrm>
            <a:off x="502920" y="530352"/>
            <a:ext cx="4861168" cy="5778968"/>
          </a:xfrm>
        </p:spPr>
        <p:txBody>
          <a:bodyPr>
            <a:normAutofit lnSpcReduction="10000"/>
          </a:bodyPr>
          <a:lstStyle/>
          <a:p>
            <a:r>
              <a:rPr lang="en-AU" dirty="0" smtClean="0"/>
              <a:t>Adolf Hitler, in 1936 moved his troops into the demilitarised zones on either side of the Rhine River. Seeing that this would give a strategic advantage over France and Europe as a whole. With Japan and Italy as allies in the great war to come. Hitler also wanted the Soviet Union to remain friendly.    </a:t>
            </a:r>
            <a:endParaRPr lang="en-N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vaio\Pictures\mgermany.gif"/>
          <p:cNvPicPr>
            <a:picLocks noChangeAspect="1" noChangeArrowheads="1"/>
          </p:cNvPicPr>
          <p:nvPr/>
        </p:nvPicPr>
        <p:blipFill>
          <a:blip r:embed="rId2" cstate="print"/>
          <a:srcRect/>
          <a:stretch>
            <a:fillRect/>
          </a:stretch>
        </p:blipFill>
        <p:spPr bwMode="auto">
          <a:xfrm>
            <a:off x="4716016" y="1628800"/>
            <a:ext cx="3934841" cy="4556951"/>
          </a:xfrm>
          <a:prstGeom prst="rect">
            <a:avLst/>
          </a:prstGeom>
          <a:noFill/>
        </p:spPr>
      </p:pic>
      <p:sp>
        <p:nvSpPr>
          <p:cNvPr id="3" name="Content Placeholder 2"/>
          <p:cNvSpPr>
            <a:spLocks noGrp="1"/>
          </p:cNvSpPr>
          <p:nvPr>
            <p:ph idx="1"/>
          </p:nvPr>
        </p:nvSpPr>
        <p:spPr>
          <a:xfrm>
            <a:off x="502920" y="530352"/>
            <a:ext cx="4141088" cy="5922984"/>
          </a:xfrm>
        </p:spPr>
        <p:txBody>
          <a:bodyPr>
            <a:normAutofit fontScale="70000" lnSpcReduction="20000"/>
          </a:bodyPr>
          <a:lstStyle/>
          <a:p>
            <a:r>
              <a:rPr lang="en-AU" dirty="0" smtClean="0"/>
              <a:t>Hitler's grand plan was to unite all German speaking people under his power, and over Europe. A union of Austria and Germany. People in Austria were more than willing to follow the Nazis ideals. From Hitler's political pressure  their government failed. From the take over of Austria’s government and country as a whole, Czechoslovakian’s boarders were surrounded, but taking control of this nation would be more difficult due to the alliances with Great Brittan and France. Because this country had over 3 million people of German descent, he demanded that it should be annexed to Germany.    </a:t>
            </a:r>
            <a:endParaRPr lang="en-N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4933176" cy="5562944"/>
          </a:xfrm>
        </p:spPr>
        <p:txBody>
          <a:bodyPr>
            <a:normAutofit fontScale="92500" lnSpcReduction="10000"/>
          </a:bodyPr>
          <a:lstStyle/>
          <a:p>
            <a:r>
              <a:rPr lang="en-AU" dirty="0" smtClean="0"/>
              <a:t>In 1938, Hitler, Mussolini, and the Prime ministers of Great Brittan and France met in Munich, to find a agreement of the settlement of Sudetenland. The two Prime ministers agreed to Sudetenland  to be given to Germany to contain his aggression. In exchange he promised that he had no more intentions for further aggression.    </a:t>
            </a:r>
            <a:endParaRPr lang="en-NZ" dirty="0"/>
          </a:p>
        </p:txBody>
      </p:sp>
      <p:pic>
        <p:nvPicPr>
          <p:cNvPr id="3074" name="Picture 2" descr="C:\Users\vaio\Pictures\images (1).jpg"/>
          <p:cNvPicPr>
            <a:picLocks noChangeAspect="1" noChangeArrowheads="1"/>
          </p:cNvPicPr>
          <p:nvPr/>
        </p:nvPicPr>
        <p:blipFill>
          <a:blip r:embed="rId2" cstate="print"/>
          <a:srcRect/>
          <a:stretch>
            <a:fillRect/>
          </a:stretch>
        </p:blipFill>
        <p:spPr bwMode="auto">
          <a:xfrm>
            <a:off x="5364088" y="1052736"/>
            <a:ext cx="3389722" cy="352839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7957512" cy="1962544"/>
          </a:xfrm>
        </p:spPr>
        <p:txBody>
          <a:bodyPr>
            <a:normAutofit fontScale="85000" lnSpcReduction="20000"/>
          </a:bodyPr>
          <a:lstStyle/>
          <a:p>
            <a:r>
              <a:rPr lang="en-AU" dirty="0" smtClean="0"/>
              <a:t>At the Munich conference, the four nations agreed that Czechoslovakia would remain independent, this policy continued to the policy of appeasement in which democratic Nations of Europe would give into Hitler's demands in exchange for peace.  </a:t>
            </a:r>
            <a:endParaRPr lang="en-NZ" dirty="0"/>
          </a:p>
        </p:txBody>
      </p:sp>
      <p:pic>
        <p:nvPicPr>
          <p:cNvPr id="4098" name="Picture 2" descr="C:\Users\vaio\Pictures\munich.jpg"/>
          <p:cNvPicPr>
            <a:picLocks noChangeAspect="1" noChangeArrowheads="1"/>
          </p:cNvPicPr>
          <p:nvPr/>
        </p:nvPicPr>
        <p:blipFill>
          <a:blip r:embed="rId2" cstate="print"/>
          <a:srcRect/>
          <a:stretch>
            <a:fillRect/>
          </a:stretch>
        </p:blipFill>
        <p:spPr bwMode="auto">
          <a:xfrm>
            <a:off x="2051720" y="2564904"/>
            <a:ext cx="5040560" cy="346744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029520" cy="2970656"/>
          </a:xfrm>
        </p:spPr>
        <p:txBody>
          <a:bodyPr>
            <a:normAutofit fontScale="85000" lnSpcReduction="10000"/>
          </a:bodyPr>
          <a:lstStyle/>
          <a:p>
            <a:r>
              <a:rPr lang="en-AU" dirty="0" err="1" smtClean="0"/>
              <a:t>Chanberlain</a:t>
            </a:r>
            <a:r>
              <a:rPr lang="en-AU" dirty="0" smtClean="0"/>
              <a:t> returned to Great Britain announcing peace in our time, but unfortunately he was mistaken. </a:t>
            </a:r>
          </a:p>
          <a:p>
            <a:r>
              <a:rPr lang="en-AU" dirty="0" smtClean="0"/>
              <a:t>Germany then moved straight into Czechoslovakia  without Europe interference. As a result their factories were used against those very democracies that had negotiated for the independence of Czechoslovakia   </a:t>
            </a:r>
            <a:endParaRPr lang="en-NZ" dirty="0"/>
          </a:p>
        </p:txBody>
      </p:sp>
      <p:pic>
        <p:nvPicPr>
          <p:cNvPr id="5122" name="Picture 2" descr="C:\Users\vaio\Pictures\download (5).jpg"/>
          <p:cNvPicPr>
            <a:picLocks noChangeAspect="1" noChangeArrowheads="1"/>
          </p:cNvPicPr>
          <p:nvPr/>
        </p:nvPicPr>
        <p:blipFill>
          <a:blip r:embed="rId2" cstate="print"/>
          <a:srcRect/>
          <a:stretch>
            <a:fillRect/>
          </a:stretch>
        </p:blipFill>
        <p:spPr bwMode="auto">
          <a:xfrm>
            <a:off x="2483768" y="3310739"/>
            <a:ext cx="4320480" cy="290134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Hitler knew that he must fight his enemies one nation at a time, he has annexed Czechoslovakia and Austria, and he put off attacks from France and Britain at the Munich conference.</a:t>
            </a:r>
          </a:p>
          <a:p>
            <a:r>
              <a:rPr lang="en-AU" dirty="0" smtClean="0"/>
              <a:t>     </a:t>
            </a:r>
            <a:endParaRPr lang="en-NZ" dirty="0"/>
          </a:p>
        </p:txBody>
      </p:sp>
      <p:pic>
        <p:nvPicPr>
          <p:cNvPr id="6146" name="Picture 2" descr="C:\Users\vaio\Pictures\download.jpg"/>
          <p:cNvPicPr>
            <a:picLocks noChangeAspect="1" noChangeArrowheads="1"/>
          </p:cNvPicPr>
          <p:nvPr/>
        </p:nvPicPr>
        <p:blipFill>
          <a:blip r:embed="rId2" cstate="print"/>
          <a:srcRect/>
          <a:stretch>
            <a:fillRect/>
          </a:stretch>
        </p:blipFill>
        <p:spPr bwMode="auto">
          <a:xfrm>
            <a:off x="2195736" y="2924944"/>
            <a:ext cx="4032448" cy="251318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All nations were surprised by Hitler’s aggression and they </a:t>
            </a:r>
            <a:r>
              <a:rPr lang="en-AU" dirty="0" err="1" smtClean="0"/>
              <a:t>akso</a:t>
            </a:r>
            <a:r>
              <a:rPr lang="en-AU" dirty="0" smtClean="0"/>
              <a:t> thought Hitler was going to pull back after he got what he wanted. But unluckily for them he wasn’t close to finishing until after the next 6 years to come in the Great </a:t>
            </a:r>
            <a:r>
              <a:rPr lang="en-AU" smtClean="0"/>
              <a:t>world war II. </a:t>
            </a:r>
            <a:endParaRPr lang="en-N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r>
              <a:rPr lang="en-AU" dirty="0" smtClean="0"/>
              <a:t>Questions: </a:t>
            </a:r>
          </a:p>
          <a:p>
            <a:r>
              <a:rPr lang="en-AU" dirty="0" smtClean="0"/>
              <a:t>What happened in the Munich conference?</a:t>
            </a:r>
          </a:p>
          <a:p>
            <a:r>
              <a:rPr lang="en-AU" dirty="0" smtClean="0"/>
              <a:t>Who were Hitler’s allies? And who did he want to stay on good terms with? Why?</a:t>
            </a:r>
          </a:p>
          <a:p>
            <a:r>
              <a:rPr lang="en-AU" dirty="0" smtClean="0"/>
              <a:t> What near by nations did Hitler want to take control of?</a:t>
            </a:r>
          </a:p>
          <a:p>
            <a:r>
              <a:rPr lang="en-AU" dirty="0" smtClean="0"/>
              <a:t>What advantages of taking Czechoslovakia and Austria </a:t>
            </a:r>
            <a:r>
              <a:rPr lang="en-AU" smtClean="0"/>
              <a:t>give Hitler? </a:t>
            </a:r>
            <a:endParaRPr lang="en-AU" dirty="0" smtClean="0"/>
          </a:p>
          <a:p>
            <a:endParaRPr lang="en-AU" dirty="0" smtClean="0"/>
          </a:p>
          <a:p>
            <a:endParaRPr lang="en-N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368</TotalTime>
  <Words>451</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Germany plans for war</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Germany plans for war</dc:title>
  <dc:creator>matthew</dc:creator>
  <cp:lastModifiedBy>matthew</cp:lastModifiedBy>
  <cp:revision>6</cp:revision>
  <dcterms:created xsi:type="dcterms:W3CDTF">2014-05-03T11:52:35Z</dcterms:created>
  <dcterms:modified xsi:type="dcterms:W3CDTF">2014-05-05T05:41:32Z</dcterms:modified>
</cp:coreProperties>
</file>