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5" r:id="rId2"/>
    <p:sldId id="257" r:id="rId3"/>
    <p:sldId id="258" r:id="rId4"/>
    <p:sldId id="267" r:id="rId5"/>
    <p:sldId id="274" r:id="rId6"/>
    <p:sldId id="273" r:id="rId7"/>
    <p:sldId id="272" r:id="rId8"/>
    <p:sldId id="271" r:id="rId9"/>
    <p:sldId id="270" r:id="rId10"/>
    <p:sldId id="269" r:id="rId11"/>
    <p:sldId id="268" r:id="rId12"/>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1" name="직사각형 20"/>
          <p:cNvSpPr/>
          <p:nvPr/>
        </p:nvSpPr>
        <p:spPr>
          <a:xfrm>
            <a:off x="428596" y="6"/>
            <a:ext cx="8286808"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ctrTitle"/>
          </p:nvPr>
        </p:nvSpPr>
        <p:spPr>
          <a:xfrm>
            <a:off x="714348" y="2143116"/>
            <a:ext cx="7643866" cy="1500198"/>
          </a:xfrm>
        </p:spPr>
        <p:txBody>
          <a:bodyPr anchor="ctr"/>
          <a:lstStyle>
            <a:lvl1pPr algn="ctr">
              <a:defRPr>
                <a:solidFill>
                  <a:schemeClr val="tx1"/>
                </a:solidFill>
              </a:defRPr>
            </a:lvl1pPr>
          </a:lstStyle>
          <a:p>
            <a:r>
              <a:rPr kumimoji="0" lang="ko-KR" altLang="en-US" smtClean="0"/>
              <a:t>마스터 제목 스타일 편집</a:t>
            </a:r>
            <a:endParaRPr kumimoji="0" lang="en-US"/>
          </a:p>
        </p:txBody>
      </p:sp>
      <p:sp>
        <p:nvSpPr>
          <p:cNvPr id="3" name="부제목 2"/>
          <p:cNvSpPr>
            <a:spLocks noGrp="1"/>
          </p:cNvSpPr>
          <p:nvPr>
            <p:ph type="subTitle" idx="1"/>
          </p:nvPr>
        </p:nvSpPr>
        <p:spPr>
          <a:xfrm>
            <a:off x="785786" y="3786190"/>
            <a:ext cx="7500990" cy="857256"/>
          </a:xfrm>
        </p:spPr>
        <p:txBody>
          <a:bodyPr anchor="t"/>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ko-KR" altLang="en-US" smtClean="0"/>
              <a:t>마스터 부제목 스타일 편집</a:t>
            </a:r>
            <a:endParaRPr kumimoji="0" lang="en-US"/>
          </a:p>
        </p:txBody>
      </p:sp>
      <p:sp>
        <p:nvSpPr>
          <p:cNvPr id="4" name="날짜 개체 틀 3"/>
          <p:cNvSpPr>
            <a:spLocks noGrp="1"/>
          </p:cNvSpPr>
          <p:nvPr>
            <p:ph type="dt" sz="half" idx="10"/>
          </p:nvPr>
        </p:nvSpPr>
        <p:spPr/>
        <p:txBody>
          <a:bodyPr/>
          <a:lstStyle/>
          <a:p>
            <a:fld id="{428BEDCA-E69C-4261-9226-F871572EEEA4}" type="datetimeFigureOut">
              <a:rPr lang="ko-KR" altLang="en-US" smtClean="0"/>
              <a:pPr/>
              <a:t>2013-12-05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797BEC5-3481-43ED-939F-8956EFA0D251}"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nchor="b"/>
          <a:lstStyle>
            <a:lvl1pPr>
              <a:defRPr b="0"/>
            </a:lvl1p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1500175"/>
            <a:ext cx="8229600" cy="4625989"/>
          </a:xfrm>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428BEDCA-E69C-4261-9226-F871572EEEA4}" type="datetimeFigureOut">
              <a:rPr lang="ko-KR" altLang="en-US" smtClean="0"/>
              <a:pPr/>
              <a:t>2013-12-05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797BEC5-3481-43ED-939F-8956EFA0D251}" type="slidenum">
              <a:rPr lang="ko-KR" altLang="en-US" smtClean="0"/>
              <a:pPr/>
              <a:t>‹#›</a:t>
            </a:fld>
            <a:endParaRPr lang="ko-KR" altLang="en-US"/>
          </a:p>
        </p:txBody>
      </p:sp>
      <p:cxnSp>
        <p:nvCxnSpPr>
          <p:cNvPr id="8" name="직선 연결선 7"/>
          <p:cNvCxnSpPr/>
          <p:nvPr/>
        </p:nvCxnSpPr>
        <p:spPr>
          <a:xfrm>
            <a:off x="455646" y="1428736"/>
            <a:ext cx="8215370" cy="1588"/>
          </a:xfrm>
          <a:prstGeom prst="line">
            <a:avLst/>
          </a:prstGeom>
          <a:noFill/>
          <a:ln w="28575" cap="sq" cmpd="sng" algn="ctr">
            <a:solidFill>
              <a:srgbClr val="E49458"/>
            </a:solidFill>
            <a:prstDash val="solid"/>
          </a:ln>
          <a:effectLst>
            <a:outerShdw blurRad="12700" dir="5400000" algn="tl">
              <a:srgbClr val="EBE9ED">
                <a:alpha val="27450"/>
              </a:srgbClr>
            </a:outerShdw>
          </a:effectLst>
          <a:scene3d>
            <a:camera prst="orthographicFront" fov="0">
              <a:rot lat="0" lon="0" rev="0"/>
            </a:camera>
            <a:lightRig rig="soft" dir="t">
              <a:rot lat="0" lon="0" rev="19200000"/>
            </a:lightRig>
          </a:scene3d>
          <a:sp3d prstMaterial="matte">
            <a:bevelT h="88900"/>
            <a:contourClr>
              <a:srgbClr val="E49458">
                <a:tint val="100000"/>
                <a:shade val="100000"/>
                <a:hueMod val="100000"/>
                <a:satMod val="100000"/>
              </a:srgbClr>
            </a:contourClr>
          </a:sp3d>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7" name="직사각형 6"/>
          <p:cNvSpPr/>
          <p:nvPr/>
        </p:nvSpPr>
        <p:spPr>
          <a:xfrm>
            <a:off x="7643834" y="-15949"/>
            <a:ext cx="1500166"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세로 제목 1"/>
          <p:cNvSpPr>
            <a:spLocks noGrp="1"/>
          </p:cNvSpPr>
          <p:nvPr>
            <p:ph type="title" orient="vert"/>
          </p:nvPr>
        </p:nvSpPr>
        <p:spPr>
          <a:xfrm>
            <a:off x="7643834" y="285728"/>
            <a:ext cx="1214446" cy="6286546"/>
          </a:xfrm>
          <a:noFill/>
        </p:spPr>
        <p:txBody>
          <a:bodyPr vert="eaVert" anchor="b"/>
          <a:lstStyle>
            <a:lvl1pPr algn="ctr">
              <a:defRPr b="0"/>
            </a:lvl1p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571481"/>
            <a:ext cx="7115196" cy="5715044"/>
          </a:xfrm>
        </p:spPr>
        <p:txBody>
          <a:bodyPr vert="eaVert"/>
          <a:lstStyle>
            <a:lvl1pPr>
              <a:defRPr sz="2800"/>
            </a:lvl1pPr>
            <a:lvl2pPr>
              <a:defRPr sz="2400"/>
            </a:lvl2pPr>
            <a:lvl3pPr>
              <a:defRPr sz="2000"/>
            </a:lvl3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428BEDCA-E69C-4261-9226-F871572EEEA4}" type="datetimeFigureOut">
              <a:rPr lang="ko-KR" altLang="en-US" smtClean="0"/>
              <a:pPr/>
              <a:t>2013-12-05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797BEC5-3481-43ED-939F-8956EFA0D251}"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bg>
      <p:bgRef idx="1003">
        <a:schemeClr val="bg1"/>
      </p:bgRef>
    </p:bg>
    <p:spTree>
      <p:nvGrpSpPr>
        <p:cNvPr id="1" name=""/>
        <p:cNvGrpSpPr/>
        <p:nvPr/>
      </p:nvGrpSpPr>
      <p:grpSpPr>
        <a:xfrm>
          <a:off x="0" y="0"/>
          <a:ext cx="0" cy="0"/>
          <a:chOff x="0" y="0"/>
          <a:chExt cx="0" cy="0"/>
        </a:xfrm>
      </p:grpSpPr>
      <p:sp>
        <p:nvSpPr>
          <p:cNvPr id="11" name="직사각형 10"/>
          <p:cNvSpPr/>
          <p:nvPr/>
        </p:nvSpPr>
        <p:spPr>
          <a:xfrm>
            <a:off x="0" y="1"/>
            <a:ext cx="285720" cy="6858000"/>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3" name="내용 개체 틀 2"/>
          <p:cNvSpPr>
            <a:spLocks noGrp="1"/>
          </p:cNvSpPr>
          <p:nvPr>
            <p:ph idx="1"/>
          </p:nvPr>
        </p:nvSpPr>
        <p:spPr/>
        <p:txBody>
          <a:bodyPr/>
          <a:lstStyle>
            <a:lvl1pPr>
              <a:buSzPct val="70000"/>
              <a:buFont typeface="Wingdings"/>
              <a:buChar char=""/>
              <a:defRPr/>
            </a:lvl1pPr>
            <a:lvl2pPr>
              <a:buSzPct val="120000"/>
              <a:defRPr/>
            </a:lvl2pPr>
            <a:lvl3pPr>
              <a:buSzPct val="120000"/>
              <a:defRPr/>
            </a:lvl3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428BEDCA-E69C-4261-9226-F871572EEEA4}" type="datetimeFigureOut">
              <a:rPr lang="ko-KR" altLang="en-US" smtClean="0"/>
              <a:pPr/>
              <a:t>2013-12-05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797BEC5-3481-43ED-939F-8956EFA0D251}" type="slidenum">
              <a:rPr lang="ko-KR" altLang="en-US" smtClean="0"/>
              <a:pPr/>
              <a:t>‹#›</a:t>
            </a:fld>
            <a:endParaRPr lang="ko-KR" altLang="en-US"/>
          </a:p>
        </p:txBody>
      </p:sp>
      <p:sp>
        <p:nvSpPr>
          <p:cNvPr id="2" name="제목 1"/>
          <p:cNvSpPr>
            <a:spLocks noGrp="1"/>
          </p:cNvSpPr>
          <p:nvPr>
            <p:ph type="title"/>
          </p:nvPr>
        </p:nvSpPr>
        <p:spPr>
          <a:xfrm>
            <a:off x="303475" y="285728"/>
            <a:ext cx="8554805" cy="939784"/>
          </a:xfrm>
        </p:spPr>
        <p:txBody>
          <a:bodyPr/>
          <a:lstStyle>
            <a:lvl1pPr>
              <a:defRPr b="0"/>
            </a:lvl1pPr>
          </a:lstStyle>
          <a:p>
            <a:r>
              <a:rPr kumimoji="0" lang="ko-KR" altLang="en-US" smtClean="0"/>
              <a:t>마스터 제목 스타일 편집</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1">
        <a:schemeClr val="bg1"/>
      </p:bgRef>
    </p:bg>
    <p:spTree>
      <p:nvGrpSpPr>
        <p:cNvPr id="1" name=""/>
        <p:cNvGrpSpPr/>
        <p:nvPr/>
      </p:nvGrpSpPr>
      <p:grpSpPr>
        <a:xfrm>
          <a:off x="0" y="0"/>
          <a:ext cx="0" cy="0"/>
          <a:chOff x="0" y="0"/>
          <a:chExt cx="0" cy="0"/>
        </a:xfrm>
      </p:grpSpPr>
      <p:sp>
        <p:nvSpPr>
          <p:cNvPr id="9" name="직사각형 8"/>
          <p:cNvSpPr/>
          <p:nvPr/>
        </p:nvSpPr>
        <p:spPr>
          <a:xfrm>
            <a:off x="0" y="9"/>
            <a:ext cx="456478" cy="6857999"/>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a:xfrm>
            <a:off x="500034" y="3071810"/>
            <a:ext cx="7715304" cy="1504952"/>
          </a:xfrm>
        </p:spPr>
        <p:txBody>
          <a:bodyPr anchor="ctr"/>
          <a:lstStyle>
            <a:lvl1pPr algn="l">
              <a:defRPr sz="4000" b="0" cap="all">
                <a:effectLst>
                  <a:outerShdw blurRad="44450" dist="25400" dir="2700000" algn="tl" rotWithShape="0">
                    <a:schemeClr val="bg1">
                      <a:alpha val="51000"/>
                    </a:schemeClr>
                  </a:outerShdw>
                </a:effectLst>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500034" y="4500570"/>
            <a:ext cx="7715304" cy="1643064"/>
          </a:xfrm>
        </p:spPr>
        <p:txBody>
          <a:bodyPr anchor="t"/>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797BEC5-3481-43ED-939F-8956EFA0D251}" type="slidenum">
              <a:rPr lang="ko-KR" altLang="en-US" smtClean="0"/>
              <a:pPr/>
              <a:t>‹#›</a:t>
            </a:fld>
            <a:endParaRPr lang="ko-KR" altLang="en-US"/>
          </a:p>
        </p:txBody>
      </p:sp>
      <p:cxnSp>
        <p:nvCxnSpPr>
          <p:cNvPr id="16" name="직선 연결선 15"/>
          <p:cNvCxnSpPr/>
          <p:nvPr/>
        </p:nvCxnSpPr>
        <p:spPr>
          <a:xfrm>
            <a:off x="500034" y="4429132"/>
            <a:ext cx="7715304" cy="1588"/>
          </a:xfrm>
          <a:prstGeom prst="line">
            <a:avLst/>
          </a:prstGeom>
        </p:spPr>
        <p:style>
          <a:lnRef idx="3">
            <a:schemeClr val="accent1"/>
          </a:lnRef>
          <a:fillRef idx="0">
            <a:schemeClr val="accent1"/>
          </a:fillRef>
          <a:effectRef idx="2">
            <a:schemeClr val="accent1"/>
          </a:effectRef>
          <a:fontRef idx="minor">
            <a:schemeClr val="tx1"/>
          </a:fontRef>
        </p:style>
      </p:cxnSp>
      <p:sp>
        <p:nvSpPr>
          <p:cNvPr id="8" name="날짜 개체 틀 7"/>
          <p:cNvSpPr>
            <a:spLocks noGrp="1"/>
          </p:cNvSpPr>
          <p:nvPr>
            <p:ph type="dt" sz="half" idx="13"/>
          </p:nvPr>
        </p:nvSpPr>
        <p:spPr/>
        <p:txBody>
          <a:bodyPr/>
          <a:lstStyle/>
          <a:p>
            <a:fld id="{428BEDCA-E69C-4261-9226-F871572EEEA4}" type="datetimeFigureOut">
              <a:rPr lang="ko-KR" altLang="en-US" smtClean="0"/>
              <a:pPr/>
              <a:t>2013-12-05</a:t>
            </a:fld>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8" name="직사각형 7"/>
          <p:cNvSpPr/>
          <p:nvPr/>
        </p:nvSpPr>
        <p:spPr>
          <a:xfrm>
            <a:off x="0" y="285728"/>
            <a:ext cx="9144032" cy="1143010"/>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p:txBody>
          <a:bodyPr/>
          <a:lstStyle>
            <a:lvl1pPr>
              <a:defRPr b="0"/>
            </a:lvl1pPr>
          </a:lstStyle>
          <a:p>
            <a:r>
              <a:rPr kumimoji="0" lang="ko-KR" altLang="en-US" smtClean="0"/>
              <a:t>마스터 제목 스타일 편집</a:t>
            </a:r>
            <a:endParaRPr kumimoji="0" lang="en-US"/>
          </a:p>
        </p:txBody>
      </p:sp>
      <p:sp>
        <p:nvSpPr>
          <p:cNvPr id="3" name="내용 개체 틀 2"/>
          <p:cNvSpPr>
            <a:spLocks noGrp="1"/>
          </p:cNvSpPr>
          <p:nvPr>
            <p:ph sz="half" idx="1"/>
          </p:nvPr>
        </p:nvSpPr>
        <p:spPr bwMode="invGray">
          <a:xfrm>
            <a:off x="785782" y="1643050"/>
            <a:ext cx="3786218" cy="4429156"/>
          </a:xfrm>
          <a:prstGeom prst="roundRect">
            <a:avLst>
              <a:gd name="adj" fmla="val 5345"/>
            </a:avLst>
          </a:prstGeom>
          <a:solidFill>
            <a:schemeClr val="tx2">
              <a:tint val="50000"/>
              <a:alpha val="50000"/>
            </a:schemeClr>
          </a:solidFill>
          <a:effectLst/>
          <a:scene3d>
            <a:camera prst="orthographicFront"/>
            <a:lightRig rig="threePt" dir="t"/>
          </a:scene3d>
          <a:sp3d contourW="12700">
            <a:bevelT/>
            <a:contourClr>
              <a:schemeClr val="bg2"/>
            </a:contourClr>
          </a:sp3d>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bwMode="invGray">
          <a:xfrm>
            <a:off x="4714876" y="1643050"/>
            <a:ext cx="3785616" cy="4429156"/>
          </a:xfrm>
          <a:prstGeom prst="roundRect">
            <a:avLst>
              <a:gd name="adj" fmla="val 6980"/>
            </a:avLst>
          </a:prstGeom>
          <a:solidFill>
            <a:schemeClr val="tx2">
              <a:tint val="75000"/>
              <a:alpha val="50000"/>
            </a:schemeClr>
          </a:solidFill>
          <a:effectLst/>
          <a:scene3d>
            <a:camera prst="orthographicFront"/>
            <a:lightRig rig="threePt" dir="t"/>
          </a:scene3d>
          <a:sp3d contourW="12700">
            <a:bevelT/>
            <a:contourClr>
              <a:schemeClr val="bg2"/>
            </a:contourClr>
          </a:sp3d>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428BEDCA-E69C-4261-9226-F871572EEEA4}" type="datetimeFigureOut">
              <a:rPr lang="ko-KR" altLang="en-US" smtClean="0"/>
              <a:pPr/>
              <a:t>2013-12-05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797BEC5-3481-43ED-939F-8956EFA0D251}"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b="0"/>
            </a:lvl1pPr>
          </a:lstStyle>
          <a:p>
            <a:r>
              <a:rPr kumimoji="0" lang="ko-KR" altLang="en-US" smtClean="0"/>
              <a:t>마스터 제목 스타일 편집</a:t>
            </a:r>
            <a:endParaRPr kumimoji="0" lang="en-US"/>
          </a:p>
        </p:txBody>
      </p:sp>
      <p:sp>
        <p:nvSpPr>
          <p:cNvPr id="7" name="날짜 개체 틀 6"/>
          <p:cNvSpPr>
            <a:spLocks noGrp="1"/>
          </p:cNvSpPr>
          <p:nvPr>
            <p:ph type="dt" sz="half" idx="10"/>
          </p:nvPr>
        </p:nvSpPr>
        <p:spPr/>
        <p:txBody>
          <a:bodyPr/>
          <a:lstStyle/>
          <a:p>
            <a:fld id="{428BEDCA-E69C-4261-9226-F871572EEEA4}" type="datetimeFigureOut">
              <a:rPr lang="ko-KR" altLang="en-US" smtClean="0"/>
              <a:pPr/>
              <a:t>2013-12-05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6797BEC5-3481-43ED-939F-8956EFA0D251}" type="slidenum">
              <a:rPr lang="ko-KR" altLang="en-US" smtClean="0"/>
              <a:pPr/>
              <a:t>‹#›</a:t>
            </a:fld>
            <a:endParaRPr lang="ko-KR" altLang="en-US"/>
          </a:p>
        </p:txBody>
      </p:sp>
      <p:sp>
        <p:nvSpPr>
          <p:cNvPr id="10" name="내용 개체 틀 9"/>
          <p:cNvSpPr>
            <a:spLocks noGrp="1"/>
          </p:cNvSpPr>
          <p:nvPr>
            <p:ph sz="half" idx="2"/>
          </p:nvPr>
        </p:nvSpPr>
        <p:spPr bwMode="invGray">
          <a:xfrm>
            <a:off x="500038" y="1500174"/>
            <a:ext cx="4000529" cy="3786214"/>
          </a:xfrm>
          <a:prstGeom prst="roundRect">
            <a:avLst>
              <a:gd name="adj" fmla="val 5345"/>
            </a:avLst>
          </a:prstGeom>
          <a:gradFill flip="none" rotWithShape="1">
            <a:gsLst>
              <a:gs pos="0">
                <a:schemeClr val="accent1">
                  <a:shade val="75000"/>
                  <a:alpha val="50000"/>
                </a:schemeClr>
              </a:gs>
              <a:gs pos="100000">
                <a:schemeClr val="accent1">
                  <a:shade val="75000"/>
                  <a:tint val="20000"/>
                  <a:alpha val="50000"/>
                </a:schemeClr>
              </a:gs>
            </a:gsLst>
            <a:lin ang="13500000" scaled="1"/>
            <a:tileRect/>
          </a:gradFill>
          <a:effectLst/>
          <a:scene3d>
            <a:camera prst="orthographicFront"/>
            <a:lightRig rig="glow" dir="t">
              <a:rot lat="0" lon="0" rev="4800000"/>
            </a:lightRig>
          </a:scene3d>
          <a:sp3d extrusionH="12700" contourW="12700" prstMaterial="powder">
            <a:bevelT h="12700"/>
            <a:bevelB h="50800"/>
            <a:contourClr>
              <a:schemeClr val="bg2"/>
            </a:contourClr>
          </a:sp3d>
        </p:spPr>
        <p:txBody>
          <a:bodyPr/>
          <a:lstStyle>
            <a:lvl1pPr>
              <a:defRPr sz="2800">
                <a:solidFill>
                  <a:schemeClr val="tx1">
                    <a:tint val="95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3" name="텍스트 개체 틀 2"/>
          <p:cNvSpPr>
            <a:spLocks noGrp="1"/>
          </p:cNvSpPr>
          <p:nvPr>
            <p:ph type="body" idx="1"/>
          </p:nvPr>
        </p:nvSpPr>
        <p:spPr bwMode="ltGray">
          <a:xfrm>
            <a:off x="500038" y="5429264"/>
            <a:ext cx="4005072" cy="714380"/>
          </a:xfrm>
          <a:prstGeom prst="roundRect">
            <a:avLst>
              <a:gd name="adj" fmla="val 16667"/>
            </a:avLst>
          </a:prstGeom>
          <a:noFill/>
          <a:ln>
            <a:noFill/>
          </a:ln>
          <a:effectLst/>
        </p:spPr>
        <p:txBody>
          <a:bodyPr anchor="ctr"/>
          <a:lstStyle>
            <a:lvl1pPr marL="0" indent="0" algn="ctr">
              <a:buNone/>
              <a:defRPr sz="2400" b="0">
                <a:solidFill>
                  <a:schemeClr val="tx1"/>
                </a:solidFill>
              </a:defRPr>
            </a:lvl1pPr>
            <a:lvl2pPr marL="457200" indent="0" algn="ctr">
              <a:buNone/>
              <a:defRPr sz="2000" b="0">
                <a:solidFill>
                  <a:schemeClr val="tx1"/>
                </a:solidFill>
              </a:defRPr>
            </a:lvl2pPr>
            <a:lvl3pPr marL="914400" indent="0" algn="ctr">
              <a:buNone/>
              <a:defRPr sz="1800" b="0">
                <a:solidFill>
                  <a:schemeClr val="tx1"/>
                </a:solidFill>
              </a:defRPr>
            </a:lvl3pPr>
            <a:lvl4pPr marL="1371600" indent="0" algn="ctr">
              <a:buNone/>
              <a:defRPr sz="1600" b="0">
                <a:solidFill>
                  <a:schemeClr val="tx1"/>
                </a:solidFill>
              </a:defRPr>
            </a:lvl4pPr>
            <a:lvl5pPr marL="1828800" indent="0" algn="ctr">
              <a:buNone/>
              <a:defRPr sz="1600" b="0">
                <a:solidFill>
                  <a:schemeClr val="tx1"/>
                </a:solidFill>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ko-KR" altLang="en-US" smtClean="0"/>
              <a:t>마스터 텍스트 스타일을 편집합니다</a:t>
            </a:r>
          </a:p>
        </p:txBody>
      </p:sp>
      <p:sp>
        <p:nvSpPr>
          <p:cNvPr id="12" name="내용 개체 틀 11"/>
          <p:cNvSpPr>
            <a:spLocks noGrp="1"/>
          </p:cNvSpPr>
          <p:nvPr>
            <p:ph sz="half" idx="4"/>
          </p:nvPr>
        </p:nvSpPr>
        <p:spPr bwMode="invGray">
          <a:xfrm>
            <a:off x="4716932" y="1500174"/>
            <a:ext cx="4000529" cy="3786214"/>
          </a:xfrm>
          <a:prstGeom prst="roundRect">
            <a:avLst>
              <a:gd name="adj" fmla="val 5345"/>
            </a:avLst>
          </a:prstGeom>
          <a:gradFill flip="none" rotWithShape="1">
            <a:gsLst>
              <a:gs pos="0">
                <a:schemeClr val="accent2">
                  <a:shade val="75000"/>
                  <a:alpha val="50000"/>
                </a:schemeClr>
              </a:gs>
              <a:gs pos="100000">
                <a:schemeClr val="accent2">
                  <a:tint val="20000"/>
                  <a:alpha val="50000"/>
                </a:schemeClr>
              </a:gs>
            </a:gsLst>
            <a:lin ang="13500000" scaled="1"/>
            <a:tileRect/>
          </a:gradFill>
          <a:effectLst/>
          <a:scene3d>
            <a:camera prst="orthographicFront"/>
            <a:lightRig rig="glow" dir="t">
              <a:rot lat="0" lon="0" rev="4800000"/>
            </a:lightRig>
          </a:scene3d>
          <a:sp3d extrusionH="12700" contourW="12700" prstMaterial="powder">
            <a:bevelT h="12700"/>
            <a:bevelB h="50800"/>
            <a:contourClr>
              <a:schemeClr val="bg2"/>
            </a:contourClr>
          </a:sp3d>
        </p:spPr>
        <p:txBody>
          <a:bodyPr/>
          <a:lstStyle>
            <a:lvl1pPr>
              <a:defRPr sz="2800">
                <a:solidFill>
                  <a:schemeClr val="tx1">
                    <a:tint val="95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텍스트 개체 틀 4"/>
          <p:cNvSpPr>
            <a:spLocks noGrp="1"/>
          </p:cNvSpPr>
          <p:nvPr>
            <p:ph type="body" sz="quarter" idx="3"/>
          </p:nvPr>
        </p:nvSpPr>
        <p:spPr bwMode="ltGray">
          <a:xfrm>
            <a:off x="4714876" y="5429264"/>
            <a:ext cx="4000528" cy="714380"/>
          </a:xfrm>
          <a:prstGeom prst="roundRect">
            <a:avLst>
              <a:gd name="adj" fmla="val 16667"/>
            </a:avLst>
          </a:prstGeom>
          <a:noFill/>
          <a:ln>
            <a:noFill/>
          </a:ln>
          <a:effectLst/>
        </p:spPr>
        <p:txBody>
          <a:bodyPr anchor="ctr"/>
          <a:lstStyle>
            <a:lvl1pPr marL="0" indent="0" algn="ctr">
              <a:buNone/>
              <a:defRPr sz="2400" b="0">
                <a:solidFill>
                  <a:schemeClr val="tx1"/>
                </a:solidFill>
              </a:defRPr>
            </a:lvl1pPr>
            <a:lvl2pPr marL="457200" indent="0" algn="ctr">
              <a:buNone/>
              <a:defRPr sz="2000" b="0">
                <a:solidFill>
                  <a:schemeClr val="tx1"/>
                </a:solidFill>
              </a:defRPr>
            </a:lvl2pPr>
            <a:lvl3pPr marL="914400" indent="0" algn="ctr">
              <a:buNone/>
              <a:defRPr sz="1800" b="0">
                <a:solidFill>
                  <a:schemeClr val="tx1"/>
                </a:solidFill>
              </a:defRPr>
            </a:lvl3pPr>
            <a:lvl4pPr marL="1371600" indent="0" algn="ctr">
              <a:buNone/>
              <a:defRPr sz="1600" b="0">
                <a:solidFill>
                  <a:schemeClr val="tx1"/>
                </a:solidFill>
              </a:defRPr>
            </a:lvl4pPr>
            <a:lvl5pPr marL="1828800" indent="0" algn="ctr">
              <a:buNone/>
              <a:defRPr sz="1600" b="0">
                <a:solidFill>
                  <a:schemeClr val="tx1"/>
                </a:solidFill>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ko-KR" altLang="en-US" smtClean="0"/>
              <a:t>마스터 텍스트 스타일을 편집합니다</a:t>
            </a:r>
          </a:p>
        </p:txBody>
      </p:sp>
      <p:sp>
        <p:nvSpPr>
          <p:cNvPr id="11" name="직사각형 10"/>
          <p:cNvSpPr/>
          <p:nvPr/>
        </p:nvSpPr>
        <p:spPr>
          <a:xfrm>
            <a:off x="0"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13" name="직사각형 12"/>
          <p:cNvSpPr/>
          <p:nvPr/>
        </p:nvSpPr>
        <p:spPr>
          <a:xfrm>
            <a:off x="8859915"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6" name="직사각형 5"/>
          <p:cNvSpPr/>
          <p:nvPr/>
        </p:nvSpPr>
        <p:spPr>
          <a:xfrm>
            <a:off x="428596" y="6"/>
            <a:ext cx="8286808"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a:xfrm>
            <a:off x="500034" y="428604"/>
            <a:ext cx="8186766" cy="1143000"/>
          </a:xfrm>
        </p:spPr>
        <p:txBody>
          <a:bodyPr/>
          <a:lstStyle>
            <a:lvl1pPr algn="l">
              <a:defRPr b="0"/>
            </a:lvl1pPr>
          </a:lstStyle>
          <a:p>
            <a:r>
              <a:rPr kumimoji="0" lang="ko-KR" altLang="en-US" smtClean="0"/>
              <a:t>마스터 제목 스타일 편집</a:t>
            </a:r>
            <a:endParaRPr kumimoji="0" lang="en-US"/>
          </a:p>
        </p:txBody>
      </p:sp>
      <p:sp>
        <p:nvSpPr>
          <p:cNvPr id="3" name="날짜 개체 틀 2"/>
          <p:cNvSpPr>
            <a:spLocks noGrp="1"/>
          </p:cNvSpPr>
          <p:nvPr>
            <p:ph type="dt" sz="half" idx="10"/>
          </p:nvPr>
        </p:nvSpPr>
        <p:spPr/>
        <p:txBody>
          <a:bodyPr/>
          <a:lstStyle/>
          <a:p>
            <a:fld id="{428BEDCA-E69C-4261-9226-F871572EEEA4}" type="datetimeFigureOut">
              <a:rPr lang="ko-KR" altLang="en-US" smtClean="0"/>
              <a:pPr/>
              <a:t>2013-12-05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6797BEC5-3481-43ED-939F-8956EFA0D251}"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428BEDCA-E69C-4261-9226-F871572EEEA4}" type="datetimeFigureOut">
              <a:rPr lang="ko-KR" altLang="en-US" smtClean="0"/>
              <a:pPr/>
              <a:t>2013-12-05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6797BEC5-3481-43ED-939F-8956EFA0D251}"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bg>
      <p:bgRef idx="1002">
        <a:schemeClr val="bg1"/>
      </p:bgRef>
    </p:bg>
    <p:spTree>
      <p:nvGrpSpPr>
        <p:cNvPr id="1" name=""/>
        <p:cNvGrpSpPr/>
        <p:nvPr/>
      </p:nvGrpSpPr>
      <p:grpSpPr>
        <a:xfrm>
          <a:off x="0" y="0"/>
          <a:ext cx="0" cy="0"/>
          <a:chOff x="0" y="0"/>
          <a:chExt cx="0" cy="0"/>
        </a:xfrm>
      </p:grpSpPr>
      <p:sp>
        <p:nvSpPr>
          <p:cNvPr id="12" name="직사각형 11"/>
          <p:cNvSpPr/>
          <p:nvPr/>
        </p:nvSpPr>
        <p:spPr bwMode="invGray">
          <a:xfrm>
            <a:off x="285720" y="263808"/>
            <a:ext cx="8858280" cy="664862"/>
          </a:xfrm>
          <a:prstGeom prst="rect">
            <a:avLst/>
          </a:prstGeom>
          <a:solidFill>
            <a:schemeClr val="tx1">
              <a:tint val="95000"/>
              <a:alpha val="69804"/>
            </a:scheme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bwMode="invGray">
          <a:xfrm>
            <a:off x="500034" y="285728"/>
            <a:ext cx="8143932" cy="642942"/>
          </a:xfrm>
          <a:noFill/>
        </p:spPr>
        <p:txBody>
          <a:bodyPr anchor="b">
            <a:noAutofit/>
          </a:bodyPr>
          <a:lstStyle>
            <a:lvl1pPr algn="l">
              <a:defRPr sz="2800" b="1">
                <a:ln w="9525" cmpd="sng">
                  <a:noFill/>
                </a:ln>
                <a:solidFill>
                  <a:schemeClr val="bg1"/>
                </a:solidFill>
                <a:effectLst>
                  <a:outerShdw blurRad="44450" dist="25400" dir="2700000" algn="tl" rotWithShape="0">
                    <a:schemeClr val="tx1">
                      <a:alpha val="51000"/>
                    </a:schemeClr>
                  </a:outerShdw>
                </a:effectLst>
              </a:defRPr>
            </a:lvl1pPr>
          </a:lstStyle>
          <a:p>
            <a:r>
              <a:rPr kumimoji="0" lang="ko-KR" altLang="en-US" smtClean="0"/>
              <a:t>마스터 제목 스타일 편집</a:t>
            </a:r>
            <a:endParaRPr kumimoji="0" lang="en-US"/>
          </a:p>
        </p:txBody>
      </p:sp>
      <p:sp>
        <p:nvSpPr>
          <p:cNvPr id="4" name="텍스트 개체 틀 3"/>
          <p:cNvSpPr>
            <a:spLocks noGrp="1"/>
          </p:cNvSpPr>
          <p:nvPr>
            <p:ph type="body" sz="half" idx="2"/>
          </p:nvPr>
        </p:nvSpPr>
        <p:spPr>
          <a:xfrm>
            <a:off x="500034" y="1006230"/>
            <a:ext cx="2214578" cy="5351729"/>
          </a:xfrm>
        </p:spPr>
        <p:txBody>
          <a:bodyPr/>
          <a:lstStyle>
            <a:lvl1pPr marL="0" indent="0">
              <a:buNone/>
              <a:defRPr sz="1600"/>
            </a:lvl1pPr>
            <a:lvl2pPr marL="457200" indent="0">
              <a:buNone/>
              <a:defRPr sz="14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428BEDCA-E69C-4261-9226-F871572EEEA4}" type="datetimeFigureOut">
              <a:rPr lang="ko-KR" altLang="en-US" smtClean="0"/>
              <a:pPr/>
              <a:t>2013-12-05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797BEC5-3481-43ED-939F-8956EFA0D251}" type="slidenum">
              <a:rPr lang="ko-KR" altLang="en-US" smtClean="0"/>
              <a:pPr/>
              <a:t>‹#›</a:t>
            </a:fld>
            <a:endParaRPr lang="ko-KR" altLang="en-US"/>
          </a:p>
        </p:txBody>
      </p:sp>
      <p:sp>
        <p:nvSpPr>
          <p:cNvPr id="15" name="내용 개체 틀 14"/>
          <p:cNvSpPr>
            <a:spLocks noGrp="1"/>
          </p:cNvSpPr>
          <p:nvPr>
            <p:ph sz="quarter" idx="1"/>
          </p:nvPr>
        </p:nvSpPr>
        <p:spPr>
          <a:xfrm>
            <a:off x="2786064" y="1000108"/>
            <a:ext cx="5857875" cy="5357830"/>
          </a:xfrm>
        </p:spPr>
        <p:txBody>
          <a:bodyPr/>
          <a:lstStyle>
            <a:lvl1pPr>
              <a:defRPr sz="2800"/>
            </a:lvl1pPr>
            <a:lvl2pPr>
              <a:defRPr sz="2600"/>
            </a:lvl2pPr>
            <a:lvl3pPr>
              <a:defRPr sz="2400"/>
            </a:lvl3pPr>
            <a:lvl4pPr>
              <a:defRPr sz="20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9" name="직사각형 8"/>
          <p:cNvSpPr/>
          <p:nvPr/>
        </p:nvSpPr>
        <p:spPr>
          <a:xfrm>
            <a:off x="0"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9" name="직사각형 8"/>
          <p:cNvSpPr/>
          <p:nvPr/>
        </p:nvSpPr>
        <p:spPr>
          <a:xfrm>
            <a:off x="0" y="3571876"/>
            <a:ext cx="9144000" cy="3286126"/>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a:xfrm>
            <a:off x="500034" y="3571876"/>
            <a:ext cx="3286148" cy="1138242"/>
          </a:xfrm>
        </p:spPr>
        <p:txBody>
          <a:bodyPr anchor="b"/>
          <a:lstStyle>
            <a:lvl1pPr algn="l">
              <a:defRPr sz="2000" b="1"/>
            </a:lvl1pPr>
          </a:lstStyle>
          <a:p>
            <a:r>
              <a:rPr kumimoji="0" lang="ko-KR" altLang="en-US" smtClean="0"/>
              <a:t>마스터 제목 스타일 편집</a:t>
            </a:r>
            <a:endParaRPr kumimoji="0" lang="en-US"/>
          </a:p>
        </p:txBody>
      </p:sp>
      <p:sp>
        <p:nvSpPr>
          <p:cNvPr id="4" name="텍스트 개체 틀 3"/>
          <p:cNvSpPr>
            <a:spLocks noGrp="1"/>
          </p:cNvSpPr>
          <p:nvPr>
            <p:ph type="body" sz="half" idx="2"/>
          </p:nvPr>
        </p:nvSpPr>
        <p:spPr>
          <a:xfrm>
            <a:off x="500034" y="4714884"/>
            <a:ext cx="3286148" cy="1143008"/>
          </a:xfrm>
        </p:spPr>
        <p:txBody>
          <a:bodyPr/>
          <a:lstStyle>
            <a:lvl1pPr marL="0" indent="0">
              <a:buNone/>
              <a:defRPr sz="1600"/>
            </a:lvl1pPr>
            <a:lvl2pPr marL="457200" indent="0">
              <a:buNone/>
              <a:defRPr sz="1400"/>
            </a:lvl2pPr>
            <a:lvl3pPr marL="914400" indent="0">
              <a:buNone/>
              <a:defRPr sz="1400"/>
            </a:lvl3pPr>
            <a:lvl4pPr marL="1371600" indent="0">
              <a:buNone/>
              <a:defRPr sz="1200"/>
            </a:lvl4pPr>
            <a:lvl5pPr marL="1828800" indent="0">
              <a:buNone/>
              <a:defRPr sz="12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428BEDCA-E69C-4261-9226-F871572EEEA4}" type="datetimeFigureOut">
              <a:rPr lang="ko-KR" altLang="en-US" smtClean="0"/>
              <a:pPr/>
              <a:t>2013-12-05</a:t>
            </a:fld>
            <a:endParaRPr lang="ko-KR" altLang="en-US"/>
          </a:p>
        </p:txBody>
      </p:sp>
      <p:sp>
        <p:nvSpPr>
          <p:cNvPr id="6" name="바닥글 개체 틀 5"/>
          <p:cNvSpPr>
            <a:spLocks noGrp="1"/>
          </p:cNvSpPr>
          <p:nvPr>
            <p:ph type="ftr" sz="quarter" idx="11"/>
          </p:nvPr>
        </p:nvSpPr>
        <p:spPr>
          <a:xfrm>
            <a:off x="3124200" y="6572272"/>
            <a:ext cx="2895600" cy="297750"/>
          </a:xfrm>
        </p:spPr>
        <p:txBody>
          <a:bodyPr/>
          <a:lstStyle/>
          <a:p>
            <a:endParaRPr lang="ko-KR" altLang="en-US"/>
          </a:p>
        </p:txBody>
      </p:sp>
      <p:sp>
        <p:nvSpPr>
          <p:cNvPr id="7" name="슬라이드 번호 개체 틀 6"/>
          <p:cNvSpPr>
            <a:spLocks noGrp="1"/>
          </p:cNvSpPr>
          <p:nvPr>
            <p:ph type="sldNum" sz="quarter" idx="12"/>
          </p:nvPr>
        </p:nvSpPr>
        <p:spPr/>
        <p:txBody>
          <a:bodyPr/>
          <a:lstStyle/>
          <a:p>
            <a:fld id="{6797BEC5-3481-43ED-939F-8956EFA0D251}" type="slidenum">
              <a:rPr lang="ko-KR" altLang="en-US" smtClean="0"/>
              <a:pPr/>
              <a:t>‹#›</a:t>
            </a:fld>
            <a:endParaRPr lang="ko-KR" altLang="en-US"/>
          </a:p>
        </p:txBody>
      </p:sp>
      <p:sp>
        <p:nvSpPr>
          <p:cNvPr id="8" name="그림 개체 틀 7"/>
          <p:cNvSpPr>
            <a:spLocks noGrp="1"/>
          </p:cNvSpPr>
          <p:nvPr>
            <p:ph type="pic" idx="1"/>
          </p:nvPr>
        </p:nvSpPr>
        <p:spPr>
          <a:xfrm>
            <a:off x="4000496" y="1071546"/>
            <a:ext cx="4214842" cy="4714908"/>
          </a:xfrm>
          <a:solidFill>
            <a:schemeClr val="tx2"/>
          </a:solidFill>
          <a:ln w="152400" cap="rnd">
            <a:solidFill>
              <a:srgbClr val="FFFFFF"/>
            </a:solidFill>
            <a:round/>
          </a:ln>
          <a:effectLst>
            <a:outerShdw blurRad="50800" dist="50800" dir="2700000" algn="tl" rotWithShape="0">
              <a:srgbClr val="000000">
                <a:alpha val="43137"/>
              </a:srgbClr>
            </a:outerShdw>
          </a:effectLst>
          <a:scene3d>
            <a:camera prst="orthographicFront"/>
            <a:lightRig rig="twoPt" dir="t">
              <a:rot lat="0" lon="0" rev="10800000"/>
            </a:lightRig>
          </a:scene3d>
          <a:sp3d contourW="6350">
            <a:bevelT w="50800" h="16510"/>
            <a:contourClr>
              <a:srgbClr val="C0C0C0"/>
            </a:contourClr>
          </a:sp3d>
        </p:spPr>
        <p:txBody>
          <a:bodyPr/>
          <a:lstStyle>
            <a:lvl1pPr marL="0" indent="0">
              <a:buNone/>
              <a:defRPr sz="3200">
                <a:solidFill>
                  <a:schemeClr val="tx2">
                    <a:tint val="10000"/>
                  </a:schemeClr>
                </a:solidFill>
                <a:effectLst>
                  <a:outerShdw blurRad="50800" dist="50800" dir="5400000" algn="tl" rotWithShape="0">
                    <a:srgbClr val="000000">
                      <a:alpha val="58000"/>
                    </a:srgbClr>
                  </a:outerShdw>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ko-KR" altLang="en-US" smtClean="0"/>
              <a:t>그림을 추가하려면 아이콘을 클릭하십시오</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8" name="직사각형 27"/>
          <p:cNvSpPr/>
          <p:nvPr/>
        </p:nvSpPr>
        <p:spPr>
          <a:xfrm>
            <a:off x="0" y="6572272"/>
            <a:ext cx="9144000" cy="285728"/>
          </a:xfrm>
          <a:prstGeom prst="rect">
            <a:avLst/>
          </a:prstGeom>
          <a:ln w="158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8" name="직사각형 7"/>
          <p:cNvSpPr/>
          <p:nvPr/>
        </p:nvSpPr>
        <p:spPr>
          <a:xfrm>
            <a:off x="0" y="2380"/>
            <a:ext cx="9144000" cy="283348"/>
          </a:xfrm>
          <a:prstGeom prst="rect">
            <a:avLst/>
          </a:prstGeom>
          <a:solidFill>
            <a:schemeClr val="accent4"/>
          </a:solidFill>
          <a:ln w="158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개체 틀 1"/>
          <p:cNvSpPr>
            <a:spLocks noGrp="1"/>
          </p:cNvSpPr>
          <p:nvPr>
            <p:ph type="title"/>
          </p:nvPr>
        </p:nvSpPr>
        <p:spPr>
          <a:xfrm>
            <a:off x="312353" y="274638"/>
            <a:ext cx="8545927" cy="1143000"/>
          </a:xfrm>
          <a:prstGeom prst="rect">
            <a:avLst/>
          </a:prstGeom>
        </p:spPr>
        <p:txBody>
          <a:bodyPr vert="horz" rtlCol="0" anchor="ctr">
            <a:normAutofit/>
          </a:body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4" name="날짜 개체 틀 3"/>
          <p:cNvSpPr>
            <a:spLocks noGrp="1"/>
          </p:cNvSpPr>
          <p:nvPr>
            <p:ph type="dt" sz="half" idx="2"/>
          </p:nvPr>
        </p:nvSpPr>
        <p:spPr>
          <a:xfrm>
            <a:off x="457200" y="6572272"/>
            <a:ext cx="2133600" cy="285752"/>
          </a:xfrm>
          <a:prstGeom prst="rect">
            <a:avLst/>
          </a:prstGeom>
        </p:spPr>
        <p:txBody>
          <a:bodyPr vert="horz" rtlCol="0" anchor="ctr"/>
          <a:lstStyle>
            <a:lvl1pPr algn="l" eaLnBrk="1" latinLnBrk="0" hangingPunct="1">
              <a:defRPr kumimoji="0" sz="1200">
                <a:solidFill>
                  <a:schemeClr val="tx1"/>
                </a:solidFill>
              </a:defRPr>
            </a:lvl1pPr>
          </a:lstStyle>
          <a:p>
            <a:fld id="{428BEDCA-E69C-4261-9226-F871572EEEA4}" type="datetimeFigureOut">
              <a:rPr lang="ko-KR" altLang="en-US" smtClean="0"/>
              <a:pPr/>
              <a:t>2013-12-05</a:t>
            </a:fld>
            <a:endParaRPr lang="ko-KR" altLang="en-US"/>
          </a:p>
        </p:txBody>
      </p:sp>
      <p:sp>
        <p:nvSpPr>
          <p:cNvPr id="5" name="바닥글 개체 틀 4"/>
          <p:cNvSpPr>
            <a:spLocks noGrp="1"/>
          </p:cNvSpPr>
          <p:nvPr>
            <p:ph type="ftr" sz="quarter" idx="3"/>
          </p:nvPr>
        </p:nvSpPr>
        <p:spPr>
          <a:xfrm>
            <a:off x="3124200" y="6572272"/>
            <a:ext cx="2895600" cy="285752"/>
          </a:xfrm>
          <a:prstGeom prst="rect">
            <a:avLst/>
          </a:prstGeom>
        </p:spPr>
        <p:txBody>
          <a:bodyPr vert="horz" rtlCol="0" anchor="ctr"/>
          <a:lstStyle>
            <a:lvl1pPr algn="ctr" eaLnBrk="1" latinLnBrk="0" hangingPunct="1">
              <a:defRPr kumimoji="0" sz="1200">
                <a:solidFill>
                  <a:schemeClr val="tx1"/>
                </a:solidFill>
              </a:defRPr>
            </a:lvl1pPr>
          </a:lstStyle>
          <a:p>
            <a:endParaRPr lang="ko-KR" altLang="en-US"/>
          </a:p>
        </p:txBody>
      </p:sp>
      <p:sp>
        <p:nvSpPr>
          <p:cNvPr id="6" name="슬라이드 번호 개체 틀 5"/>
          <p:cNvSpPr>
            <a:spLocks noGrp="1"/>
          </p:cNvSpPr>
          <p:nvPr>
            <p:ph type="sldNum" sz="quarter" idx="4"/>
          </p:nvPr>
        </p:nvSpPr>
        <p:spPr>
          <a:xfrm>
            <a:off x="6553200" y="6572272"/>
            <a:ext cx="2133600" cy="285752"/>
          </a:xfrm>
          <a:prstGeom prst="rect">
            <a:avLst/>
          </a:prstGeom>
        </p:spPr>
        <p:txBody>
          <a:bodyPr vert="horz" rtlCol="0" anchor="ctr"/>
          <a:lstStyle>
            <a:lvl1pPr algn="r" eaLnBrk="1" latinLnBrk="0" hangingPunct="1">
              <a:defRPr kumimoji="0" sz="1200">
                <a:solidFill>
                  <a:schemeClr val="tx1"/>
                </a:solidFill>
              </a:defRPr>
            </a:lvl1pPr>
          </a:lstStyle>
          <a:p>
            <a:fld id="{6797BEC5-3481-43ED-939F-8956EFA0D251}"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1" hangingPunct="1">
        <a:spcBef>
          <a:spcPct val="0"/>
        </a:spcBef>
        <a:buNone/>
        <a:defRPr kumimoji="0" sz="4400" b="0" kern="1200" spc="100" dirty="0">
          <a:ln w="18000">
            <a:noFill/>
            <a:prstDash val="solid"/>
          </a:ln>
          <a:solidFill>
            <a:schemeClr val="tx1"/>
          </a:solidFill>
          <a:effectLst>
            <a:outerShdw blurRad="44450" dist="25400" dir="2700000" algn="tl" rotWithShape="0">
              <a:schemeClr val="bg1">
                <a:alpha val="51000"/>
              </a:schemeClr>
            </a:outerShdw>
          </a:effectLst>
          <a:latin typeface="+mj-lt"/>
          <a:ea typeface="+mj-ea"/>
          <a:cs typeface="+mj-cs"/>
        </a:defRPr>
      </a:lvl1pPr>
      <a:lvl2pPr eaLnBrk="1" latinLnBrk="1" hangingPunct="1">
        <a:defRPr kumimoji="0">
          <a:solidFill>
            <a:schemeClr val="tx2"/>
          </a:solidFill>
        </a:defRPr>
      </a:lvl2pPr>
      <a:lvl3pPr eaLnBrk="1" latinLnBrk="1" hangingPunct="1">
        <a:defRPr kumimoji="0">
          <a:solidFill>
            <a:schemeClr val="tx2"/>
          </a:solidFill>
        </a:defRPr>
      </a:lvl3pPr>
      <a:lvl4pPr eaLnBrk="1" latinLnBrk="1" hangingPunct="1">
        <a:defRPr kumimoji="0">
          <a:solidFill>
            <a:schemeClr val="tx2"/>
          </a:solidFill>
        </a:defRPr>
      </a:lvl4pPr>
      <a:lvl5pPr eaLnBrk="1" latinLnBrk="1" hangingPunct="1">
        <a:defRPr kumimoji="0">
          <a:solidFill>
            <a:schemeClr val="tx2"/>
          </a:solidFill>
        </a:defRPr>
      </a:lvl5pPr>
      <a:lvl6pPr eaLnBrk="1" latinLnBrk="1" hangingPunct="1">
        <a:defRPr kumimoji="0">
          <a:solidFill>
            <a:schemeClr val="tx2"/>
          </a:solidFill>
        </a:defRPr>
      </a:lvl6pPr>
      <a:lvl7pPr eaLnBrk="1" latinLnBrk="1" hangingPunct="1">
        <a:defRPr kumimoji="0">
          <a:solidFill>
            <a:schemeClr val="tx2"/>
          </a:solidFill>
        </a:defRPr>
      </a:lvl7pPr>
      <a:lvl8pPr eaLnBrk="1" latinLnBrk="1" hangingPunct="1">
        <a:defRPr kumimoji="0">
          <a:solidFill>
            <a:schemeClr val="tx2"/>
          </a:solidFill>
        </a:defRPr>
      </a:lvl8pPr>
      <a:lvl9pPr eaLnBrk="1" latinLnBrk="1" hangingPunct="1">
        <a:defRPr kumimoji="0">
          <a:solidFill>
            <a:schemeClr val="tx2"/>
          </a:solidFill>
        </a:defRPr>
      </a:lvl9pPr>
    </p:titleStyle>
    <p:bodyStyle>
      <a:lvl1pPr marL="342900" indent="-342900" algn="l" rtl="0" eaLnBrk="1" latinLnBrk="1" hangingPunct="1">
        <a:spcBef>
          <a:spcPct val="20000"/>
        </a:spcBef>
        <a:buFont typeface="Arial"/>
        <a:buChar char="•"/>
        <a:defRPr kumimoji="0" sz="3200" kern="1200">
          <a:solidFill>
            <a:schemeClr val="tx2"/>
          </a:solidFill>
          <a:latin typeface="+mn-lt"/>
          <a:ea typeface="+mn-ea"/>
          <a:cs typeface="+mn-cs"/>
        </a:defRPr>
      </a:lvl1pPr>
      <a:lvl2pPr marL="742950" indent="-285750" algn="l" rtl="0" eaLnBrk="1" latinLnBrk="1" hangingPunct="1">
        <a:spcBef>
          <a:spcPct val="20000"/>
        </a:spcBef>
        <a:buClr>
          <a:schemeClr val="accent1">
            <a:shade val="75000"/>
          </a:schemeClr>
        </a:buClr>
        <a:buFont typeface="Arial"/>
        <a:buChar char="•"/>
        <a:defRPr kumimoji="0" sz="2800" kern="1200">
          <a:solidFill>
            <a:schemeClr val="tx1"/>
          </a:solidFill>
          <a:latin typeface="+mn-lt"/>
          <a:ea typeface="+mn-ea"/>
          <a:cs typeface="+mn-cs"/>
        </a:defRPr>
      </a:lvl2pPr>
      <a:lvl3pPr marL="1143000" indent="-228600" algn="l" rtl="0" eaLnBrk="1" latinLnBrk="1" hangingPunct="1">
        <a:spcBef>
          <a:spcPct val="20000"/>
        </a:spcBef>
        <a:buClr>
          <a:schemeClr val="tx2"/>
        </a:buClr>
        <a:buFont typeface="Arial"/>
        <a:buChar char="•"/>
        <a:defRPr kumimoji="0" sz="2600" kern="1200">
          <a:solidFill>
            <a:schemeClr val="tx1"/>
          </a:solidFill>
          <a:latin typeface="+mn-lt"/>
          <a:ea typeface="+mn-ea"/>
          <a:cs typeface="+mn-cs"/>
        </a:defRPr>
      </a:lvl3pPr>
      <a:lvl4pPr marL="1600200" indent="-228600" algn="l" rtl="0" eaLnBrk="1" latinLnBrk="1" hangingPunct="1">
        <a:spcBef>
          <a:spcPct val="20000"/>
        </a:spcBef>
        <a:buClr>
          <a:schemeClr val="accent1">
            <a:shade val="75000"/>
          </a:schemeClr>
        </a:buClr>
        <a:buFont typeface="Arial"/>
        <a:buChar char="•"/>
        <a:defRPr kumimoji="0" sz="2400" kern="1200">
          <a:solidFill>
            <a:schemeClr val="tx1"/>
          </a:solidFill>
          <a:latin typeface="+mn-lt"/>
          <a:ea typeface="+mn-ea"/>
          <a:cs typeface="+mn-cs"/>
        </a:defRPr>
      </a:lvl4pPr>
      <a:lvl5pPr marL="2057400" indent="-228600" algn="l" rtl="0" eaLnBrk="1" latinLnBrk="1" hangingPunct="1">
        <a:spcBef>
          <a:spcPct val="20000"/>
        </a:spcBef>
        <a:buClr>
          <a:schemeClr val="tx2"/>
        </a:buClr>
        <a:buFont typeface="Arial"/>
        <a:buChar char="•"/>
        <a:defRPr kumimoji="0" sz="2000" kern="1200">
          <a:solidFill>
            <a:schemeClr val="tx1"/>
          </a:solidFill>
          <a:latin typeface="+mn-lt"/>
          <a:ea typeface="+mn-ea"/>
          <a:cs typeface="+mn-cs"/>
        </a:defRPr>
      </a:lvl5pPr>
      <a:lvl6pPr marL="2514600" indent="-228600" algn="l" rtl="0" eaLnBrk="1" latinLnBrk="1" hangingPunct="1">
        <a:spcBef>
          <a:spcPct val="20000"/>
        </a:spcBef>
        <a:buClr>
          <a:schemeClr val="accent1"/>
        </a:buClr>
        <a:buFont typeface="Arial"/>
        <a:buChar char="•"/>
        <a:defRPr kumimoji="0" sz="1800" kern="1200">
          <a:solidFill>
            <a:schemeClr val="tx1"/>
          </a:solidFill>
          <a:latin typeface="+mn-lt"/>
          <a:ea typeface="+mn-ea"/>
          <a:cs typeface="+mn-cs"/>
        </a:defRPr>
      </a:lvl6pPr>
      <a:lvl7pPr marL="2971800" indent="-228600" algn="l" rtl="0" eaLnBrk="1" latinLnBrk="1" hangingPunct="1">
        <a:spcBef>
          <a:spcPct val="20000"/>
        </a:spcBef>
        <a:buClr>
          <a:schemeClr val="tx2"/>
        </a:buClr>
        <a:buFont typeface="Arial"/>
        <a:buChar char="•"/>
        <a:defRPr kumimoji="0" sz="1600" kern="1200">
          <a:solidFill>
            <a:schemeClr val="tx1"/>
          </a:solidFill>
          <a:latin typeface="+mn-lt"/>
          <a:ea typeface="+mn-ea"/>
          <a:cs typeface="+mn-cs"/>
        </a:defRPr>
      </a:lvl7pPr>
      <a:lvl8pPr marL="3429000" indent="-228600" algn="l" rtl="0" eaLnBrk="1" latinLnBrk="1" hangingPunct="1">
        <a:spcBef>
          <a:spcPct val="20000"/>
        </a:spcBef>
        <a:buClr>
          <a:schemeClr val="accent1"/>
        </a:buClr>
        <a:buFont typeface="Arial"/>
        <a:buChar char="•"/>
        <a:defRPr kumimoji="0" sz="1400" kern="1200">
          <a:solidFill>
            <a:schemeClr val="tx1"/>
          </a:solidFill>
          <a:latin typeface="+mn-lt"/>
          <a:ea typeface="+mn-ea"/>
          <a:cs typeface="+mn-cs"/>
        </a:defRPr>
      </a:lvl8pPr>
      <a:lvl9pPr marL="3886200" indent="-228600" algn="l" rtl="0" eaLnBrk="1" latinLnBrk="1" hangingPunct="1">
        <a:spcBef>
          <a:spcPct val="20000"/>
        </a:spcBef>
        <a:buClr>
          <a:schemeClr val="tx2"/>
        </a:buClr>
        <a:buFont typeface="Arial"/>
        <a:buChar char="•"/>
        <a:defRPr kumimoji="0" sz="1400" kern="120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en.wikipedia.org/wiki/File:Voroshilov,_Molotov,_Stalin,_with_Nikolai_Yezhov.jpg" TargetMode="Externa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hyperlink" Target="http://en.wikipedia.org/wiki/File:The_Commissar_Vanishes_2.jpg"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1547664" y="2348880"/>
            <a:ext cx="6221575" cy="1754326"/>
          </a:xfrm>
          <a:prstGeom prst="rect">
            <a:avLst/>
          </a:prstGeom>
          <a:noFill/>
        </p:spPr>
        <p:txBody>
          <a:bodyPr wrap="none" lIns="91440" tIns="45720" rIns="91440" bIns="45720">
            <a:spAutoFit/>
          </a:bodyPr>
          <a:lstStyle/>
          <a:p>
            <a:pPr algn="ctr"/>
            <a:r>
              <a:rPr lang="en-US" altLang="ko-KR"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Presentation </a:t>
            </a:r>
          </a:p>
          <a:p>
            <a:pPr algn="ctr"/>
            <a:r>
              <a:rPr lang="en-US" altLang="ko-KR"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Junhyung &amp; Alex</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직선 화살표 연결선 3"/>
          <p:cNvCxnSpPr/>
          <p:nvPr/>
        </p:nvCxnSpPr>
        <p:spPr>
          <a:xfrm>
            <a:off x="1331640" y="69269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 name="직선 화살표 연결선 4"/>
          <p:cNvCxnSpPr/>
          <p:nvPr/>
        </p:nvCxnSpPr>
        <p:spPr>
          <a:xfrm>
            <a:off x="1331640" y="126876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 name="직선 화살표 연결선 5"/>
          <p:cNvCxnSpPr/>
          <p:nvPr/>
        </p:nvCxnSpPr>
        <p:spPr>
          <a:xfrm>
            <a:off x="1403648" y="1916832"/>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 name="직선 화살표 연결선 6"/>
          <p:cNvCxnSpPr/>
          <p:nvPr/>
        </p:nvCxnSpPr>
        <p:spPr>
          <a:xfrm>
            <a:off x="1403648" y="602128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 name="직선 화살표 연결선 8"/>
          <p:cNvCxnSpPr/>
          <p:nvPr/>
        </p:nvCxnSpPr>
        <p:spPr>
          <a:xfrm>
            <a:off x="1403648" y="472514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 name="직선 화살표 연결선 9"/>
          <p:cNvCxnSpPr/>
          <p:nvPr/>
        </p:nvCxnSpPr>
        <p:spPr>
          <a:xfrm>
            <a:off x="1403648" y="414908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 name="직선 화살표 연결선 10"/>
          <p:cNvCxnSpPr/>
          <p:nvPr/>
        </p:nvCxnSpPr>
        <p:spPr>
          <a:xfrm>
            <a:off x="1403648" y="364502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직선 화살표 연결선 11"/>
          <p:cNvCxnSpPr/>
          <p:nvPr/>
        </p:nvCxnSpPr>
        <p:spPr>
          <a:xfrm>
            <a:off x="1403648" y="256490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직선 화살표 연결선 12"/>
          <p:cNvCxnSpPr/>
          <p:nvPr/>
        </p:nvCxnSpPr>
        <p:spPr>
          <a:xfrm>
            <a:off x="1403648" y="314096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직선 연결선 13"/>
          <p:cNvCxnSpPr/>
          <p:nvPr/>
        </p:nvCxnSpPr>
        <p:spPr>
          <a:xfrm>
            <a:off x="1331640" y="332656"/>
            <a:ext cx="72008" cy="6192688"/>
          </a:xfrm>
          <a:prstGeom prst="line">
            <a:avLst/>
          </a:prstGeom>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683568" y="539388"/>
            <a:ext cx="1224136" cy="369332"/>
          </a:xfrm>
          <a:prstGeom prst="rect">
            <a:avLst/>
          </a:prstGeom>
          <a:noFill/>
        </p:spPr>
        <p:txBody>
          <a:bodyPr wrap="square" rtlCol="0">
            <a:spAutoFit/>
          </a:bodyPr>
          <a:lstStyle/>
          <a:p>
            <a:r>
              <a:rPr lang="en-US" altLang="ko-KR" dirty="0" smtClean="0"/>
              <a:t>1910</a:t>
            </a:r>
            <a:endParaRPr lang="ko-KR" altLang="en-US" dirty="0"/>
          </a:p>
        </p:txBody>
      </p:sp>
      <p:sp>
        <p:nvSpPr>
          <p:cNvPr id="16" name="TextBox 15"/>
          <p:cNvSpPr txBox="1"/>
          <p:nvPr/>
        </p:nvSpPr>
        <p:spPr>
          <a:xfrm>
            <a:off x="683568" y="1052736"/>
            <a:ext cx="646331" cy="369332"/>
          </a:xfrm>
          <a:prstGeom prst="rect">
            <a:avLst/>
          </a:prstGeom>
          <a:noFill/>
        </p:spPr>
        <p:txBody>
          <a:bodyPr wrap="none" rtlCol="0">
            <a:spAutoFit/>
          </a:bodyPr>
          <a:lstStyle/>
          <a:p>
            <a:r>
              <a:rPr lang="en-US" altLang="ko-KR" dirty="0" smtClean="0"/>
              <a:t>1917</a:t>
            </a:r>
            <a:endParaRPr lang="ko-KR" altLang="en-US" dirty="0"/>
          </a:p>
        </p:txBody>
      </p:sp>
      <p:sp>
        <p:nvSpPr>
          <p:cNvPr id="17" name="TextBox 16"/>
          <p:cNvSpPr txBox="1"/>
          <p:nvPr/>
        </p:nvSpPr>
        <p:spPr>
          <a:xfrm>
            <a:off x="107504" y="2348880"/>
            <a:ext cx="1368152" cy="369332"/>
          </a:xfrm>
          <a:prstGeom prst="rect">
            <a:avLst/>
          </a:prstGeom>
          <a:noFill/>
        </p:spPr>
        <p:txBody>
          <a:bodyPr wrap="square" rtlCol="0">
            <a:spAutoFit/>
          </a:bodyPr>
          <a:lstStyle/>
          <a:p>
            <a:r>
              <a:rPr lang="en-US" altLang="ko-KR" dirty="0" smtClean="0"/>
              <a:t>1924-1940</a:t>
            </a:r>
            <a:endParaRPr lang="ko-KR" altLang="en-US" dirty="0"/>
          </a:p>
        </p:txBody>
      </p:sp>
      <p:sp>
        <p:nvSpPr>
          <p:cNvPr id="18" name="TextBox 17"/>
          <p:cNvSpPr txBox="1"/>
          <p:nvPr/>
        </p:nvSpPr>
        <p:spPr>
          <a:xfrm>
            <a:off x="971600" y="0"/>
            <a:ext cx="864096" cy="369332"/>
          </a:xfrm>
          <a:prstGeom prst="rect">
            <a:avLst/>
          </a:prstGeom>
          <a:noFill/>
        </p:spPr>
        <p:txBody>
          <a:bodyPr wrap="square" rtlCol="0">
            <a:spAutoFit/>
          </a:bodyPr>
          <a:lstStyle/>
          <a:p>
            <a:r>
              <a:rPr lang="en-US" altLang="ko-KR" dirty="0" smtClean="0"/>
              <a:t>1910</a:t>
            </a:r>
            <a:endParaRPr lang="ko-KR" altLang="en-US" dirty="0"/>
          </a:p>
        </p:txBody>
      </p:sp>
      <p:sp>
        <p:nvSpPr>
          <p:cNvPr id="19" name="TextBox 18"/>
          <p:cNvSpPr txBox="1"/>
          <p:nvPr/>
        </p:nvSpPr>
        <p:spPr>
          <a:xfrm>
            <a:off x="1043608" y="6444044"/>
            <a:ext cx="1008112" cy="369332"/>
          </a:xfrm>
          <a:prstGeom prst="rect">
            <a:avLst/>
          </a:prstGeom>
          <a:noFill/>
        </p:spPr>
        <p:txBody>
          <a:bodyPr wrap="square" rtlCol="0">
            <a:spAutoFit/>
          </a:bodyPr>
          <a:lstStyle/>
          <a:p>
            <a:r>
              <a:rPr lang="en-US" altLang="ko-KR" dirty="0" smtClean="0"/>
              <a:t>2007</a:t>
            </a:r>
            <a:endParaRPr lang="ko-KR" altLang="en-US" dirty="0"/>
          </a:p>
        </p:txBody>
      </p:sp>
      <p:sp>
        <p:nvSpPr>
          <p:cNvPr id="20" name="TextBox 19"/>
          <p:cNvSpPr txBox="1"/>
          <p:nvPr/>
        </p:nvSpPr>
        <p:spPr>
          <a:xfrm>
            <a:off x="107504" y="1700808"/>
            <a:ext cx="1440160" cy="369332"/>
          </a:xfrm>
          <a:prstGeom prst="rect">
            <a:avLst/>
          </a:prstGeom>
          <a:noFill/>
        </p:spPr>
        <p:txBody>
          <a:bodyPr wrap="square" rtlCol="0">
            <a:spAutoFit/>
          </a:bodyPr>
          <a:lstStyle/>
          <a:p>
            <a:r>
              <a:rPr lang="en-US" altLang="ko-KR" dirty="0" smtClean="0"/>
              <a:t>1921-1923</a:t>
            </a:r>
            <a:endParaRPr lang="ko-KR" altLang="en-US" dirty="0"/>
          </a:p>
        </p:txBody>
      </p:sp>
      <p:sp>
        <p:nvSpPr>
          <p:cNvPr id="21" name="TextBox 20"/>
          <p:cNvSpPr txBox="1"/>
          <p:nvPr/>
        </p:nvSpPr>
        <p:spPr>
          <a:xfrm>
            <a:off x="107504" y="2924944"/>
            <a:ext cx="1368152" cy="369332"/>
          </a:xfrm>
          <a:prstGeom prst="rect">
            <a:avLst/>
          </a:prstGeom>
          <a:noFill/>
        </p:spPr>
        <p:txBody>
          <a:bodyPr wrap="square" rtlCol="0">
            <a:spAutoFit/>
          </a:bodyPr>
          <a:lstStyle/>
          <a:p>
            <a:r>
              <a:rPr lang="en-US" altLang="ko-KR" dirty="0" smtClean="0"/>
              <a:t>1941-1945</a:t>
            </a:r>
            <a:endParaRPr lang="ko-KR" altLang="en-US" dirty="0"/>
          </a:p>
        </p:txBody>
      </p:sp>
      <p:sp>
        <p:nvSpPr>
          <p:cNvPr id="22" name="TextBox 21"/>
          <p:cNvSpPr txBox="1"/>
          <p:nvPr/>
        </p:nvSpPr>
        <p:spPr>
          <a:xfrm>
            <a:off x="72008" y="5805264"/>
            <a:ext cx="1547664" cy="369332"/>
          </a:xfrm>
          <a:prstGeom prst="rect">
            <a:avLst/>
          </a:prstGeom>
          <a:noFill/>
        </p:spPr>
        <p:txBody>
          <a:bodyPr wrap="square" rtlCol="0">
            <a:spAutoFit/>
          </a:bodyPr>
          <a:lstStyle/>
          <a:p>
            <a:r>
              <a:rPr lang="en-US" altLang="ko-KR" dirty="0" smtClean="0"/>
              <a:t>2000-2001</a:t>
            </a:r>
            <a:endParaRPr lang="ko-KR" altLang="en-US" dirty="0"/>
          </a:p>
        </p:txBody>
      </p:sp>
      <p:sp>
        <p:nvSpPr>
          <p:cNvPr id="23" name="TextBox 22"/>
          <p:cNvSpPr txBox="1"/>
          <p:nvPr/>
        </p:nvSpPr>
        <p:spPr>
          <a:xfrm>
            <a:off x="107504" y="3429000"/>
            <a:ext cx="1260648" cy="369332"/>
          </a:xfrm>
          <a:prstGeom prst="rect">
            <a:avLst/>
          </a:prstGeom>
          <a:noFill/>
        </p:spPr>
        <p:txBody>
          <a:bodyPr wrap="square" rtlCol="0">
            <a:spAutoFit/>
          </a:bodyPr>
          <a:lstStyle/>
          <a:p>
            <a:r>
              <a:rPr lang="en-US" altLang="ko-KR" dirty="0" smtClean="0"/>
              <a:t>1953-1963</a:t>
            </a:r>
            <a:endParaRPr lang="ko-KR" altLang="en-US" dirty="0"/>
          </a:p>
        </p:txBody>
      </p:sp>
      <p:sp>
        <p:nvSpPr>
          <p:cNvPr id="24" name="TextBox 23"/>
          <p:cNvSpPr txBox="1"/>
          <p:nvPr/>
        </p:nvSpPr>
        <p:spPr>
          <a:xfrm>
            <a:off x="107504" y="3933056"/>
            <a:ext cx="1440160" cy="369332"/>
          </a:xfrm>
          <a:prstGeom prst="rect">
            <a:avLst/>
          </a:prstGeom>
          <a:noFill/>
        </p:spPr>
        <p:txBody>
          <a:bodyPr wrap="square" rtlCol="0">
            <a:spAutoFit/>
          </a:bodyPr>
          <a:lstStyle/>
          <a:p>
            <a:r>
              <a:rPr lang="en-US" altLang="ko-KR" dirty="0" smtClean="0"/>
              <a:t>1985-1987</a:t>
            </a:r>
            <a:endParaRPr lang="ko-KR" altLang="en-US" dirty="0"/>
          </a:p>
        </p:txBody>
      </p:sp>
      <p:sp>
        <p:nvSpPr>
          <p:cNvPr id="25" name="TextBox 24"/>
          <p:cNvSpPr txBox="1"/>
          <p:nvPr/>
        </p:nvSpPr>
        <p:spPr>
          <a:xfrm>
            <a:off x="107504" y="4571836"/>
            <a:ext cx="1656184" cy="369332"/>
          </a:xfrm>
          <a:prstGeom prst="rect">
            <a:avLst/>
          </a:prstGeom>
          <a:noFill/>
        </p:spPr>
        <p:txBody>
          <a:bodyPr wrap="square" rtlCol="0">
            <a:spAutoFit/>
          </a:bodyPr>
          <a:lstStyle/>
          <a:p>
            <a:r>
              <a:rPr lang="en-US" altLang="ko-KR" dirty="0" smtClean="0"/>
              <a:t>1988-1990</a:t>
            </a:r>
            <a:endParaRPr lang="ko-KR" altLang="en-US" dirty="0"/>
          </a:p>
        </p:txBody>
      </p:sp>
      <p:sp>
        <p:nvSpPr>
          <p:cNvPr id="26" name="TextBox 25"/>
          <p:cNvSpPr txBox="1"/>
          <p:nvPr/>
        </p:nvSpPr>
        <p:spPr>
          <a:xfrm>
            <a:off x="755576" y="5157192"/>
            <a:ext cx="936104" cy="369332"/>
          </a:xfrm>
          <a:prstGeom prst="rect">
            <a:avLst/>
          </a:prstGeom>
          <a:noFill/>
        </p:spPr>
        <p:txBody>
          <a:bodyPr wrap="square" rtlCol="0">
            <a:spAutoFit/>
          </a:bodyPr>
          <a:lstStyle/>
          <a:p>
            <a:r>
              <a:rPr lang="en-US" altLang="ko-KR" dirty="0" smtClean="0"/>
              <a:t>1991</a:t>
            </a:r>
            <a:endParaRPr lang="ko-KR" altLang="en-US" dirty="0"/>
          </a:p>
        </p:txBody>
      </p:sp>
      <p:sp>
        <p:nvSpPr>
          <p:cNvPr id="27" name="오른쪽 화살표 26"/>
          <p:cNvSpPr/>
          <p:nvPr/>
        </p:nvSpPr>
        <p:spPr>
          <a:xfrm>
            <a:off x="1331640" y="4941168"/>
            <a:ext cx="1521974" cy="1008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ko-KR" altLang="en-US"/>
          </a:p>
        </p:txBody>
      </p:sp>
      <p:sp>
        <p:nvSpPr>
          <p:cNvPr id="28" name="TextBox 27"/>
          <p:cNvSpPr txBox="1"/>
          <p:nvPr/>
        </p:nvSpPr>
        <p:spPr>
          <a:xfrm>
            <a:off x="2771800" y="5025950"/>
            <a:ext cx="6109891" cy="923330"/>
          </a:xfrm>
          <a:prstGeom prst="rect">
            <a:avLst/>
          </a:prstGeom>
          <a:noFill/>
        </p:spPr>
        <p:txBody>
          <a:bodyPr wrap="square" rtlCol="0">
            <a:spAutoFit/>
          </a:bodyPr>
          <a:lstStyle/>
          <a:p>
            <a:r>
              <a:rPr lang="en-US" altLang="ko-KR" dirty="0" smtClean="0"/>
              <a:t>Boris Yeltsin becomes president of the Russian Republic in the first-ever election of a Russian leader, after the collapse of USSR.</a:t>
            </a:r>
            <a:endParaRPr lang="ko-KR" altLang="en-US" dirty="0"/>
          </a:p>
        </p:txBody>
      </p:sp>
      <p:pic>
        <p:nvPicPr>
          <p:cNvPr id="6146" name="Picture 2" descr="http://ts1.mm.bing.net/th?id=H.4722060038702344&amp;pid=1.7"/>
          <p:cNvPicPr>
            <a:picLocks noChangeAspect="1" noChangeArrowheads="1"/>
          </p:cNvPicPr>
          <p:nvPr/>
        </p:nvPicPr>
        <p:blipFill>
          <a:blip r:embed="rId2" cstate="print"/>
          <a:srcRect/>
          <a:stretch>
            <a:fillRect/>
          </a:stretch>
        </p:blipFill>
        <p:spPr bwMode="auto">
          <a:xfrm>
            <a:off x="2267744" y="908720"/>
            <a:ext cx="2520280" cy="3600400"/>
          </a:xfrm>
          <a:prstGeom prst="rect">
            <a:avLst/>
          </a:prstGeom>
          <a:noFill/>
        </p:spPr>
      </p:pic>
      <p:pic>
        <p:nvPicPr>
          <p:cNvPr id="6148" name="Picture 4" descr="Boris Yeltsin"/>
          <p:cNvPicPr>
            <a:picLocks noChangeAspect="1" noChangeArrowheads="1"/>
          </p:cNvPicPr>
          <p:nvPr/>
        </p:nvPicPr>
        <p:blipFill>
          <a:blip r:embed="rId3" cstate="print"/>
          <a:srcRect/>
          <a:stretch>
            <a:fillRect/>
          </a:stretch>
        </p:blipFill>
        <p:spPr bwMode="auto">
          <a:xfrm>
            <a:off x="5868144" y="1988840"/>
            <a:ext cx="1800200" cy="180020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6146"/>
                                        </p:tgtEl>
                                        <p:attrNameLst>
                                          <p:attrName>style.visibility</p:attrName>
                                        </p:attrNameLst>
                                      </p:cBhvr>
                                      <p:to>
                                        <p:strVal val="visible"/>
                                      </p:to>
                                    </p:set>
                                    <p:animEffect transition="in" filter="blinds(horizontal)">
                                      <p:cBhvr>
                                        <p:cTn id="13" dur="500"/>
                                        <p:tgtEl>
                                          <p:spTgt spid="6146"/>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6148"/>
                                        </p:tgtEl>
                                        <p:attrNameLst>
                                          <p:attrName>style.visibility</p:attrName>
                                        </p:attrNameLst>
                                      </p:cBhvr>
                                      <p:to>
                                        <p:strVal val="visible"/>
                                      </p:to>
                                    </p:set>
                                    <p:animEffect transition="in" filter="blinds(horizontal)">
                                      <p:cBhvr>
                                        <p:cTn id="18"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직선 화살표 연결선 3"/>
          <p:cNvCxnSpPr/>
          <p:nvPr/>
        </p:nvCxnSpPr>
        <p:spPr>
          <a:xfrm>
            <a:off x="1331640" y="69269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 name="직선 화살표 연결선 4"/>
          <p:cNvCxnSpPr/>
          <p:nvPr/>
        </p:nvCxnSpPr>
        <p:spPr>
          <a:xfrm>
            <a:off x="1331640" y="126876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 name="직선 화살표 연결선 5"/>
          <p:cNvCxnSpPr/>
          <p:nvPr/>
        </p:nvCxnSpPr>
        <p:spPr>
          <a:xfrm>
            <a:off x="1403648" y="1916832"/>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직선 화살표 연결선 7"/>
          <p:cNvCxnSpPr/>
          <p:nvPr/>
        </p:nvCxnSpPr>
        <p:spPr>
          <a:xfrm>
            <a:off x="1403648" y="537321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 name="직선 화살표 연결선 8"/>
          <p:cNvCxnSpPr/>
          <p:nvPr/>
        </p:nvCxnSpPr>
        <p:spPr>
          <a:xfrm>
            <a:off x="1403648" y="472514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 name="직선 화살표 연결선 9"/>
          <p:cNvCxnSpPr/>
          <p:nvPr/>
        </p:nvCxnSpPr>
        <p:spPr>
          <a:xfrm>
            <a:off x="1403648" y="414908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 name="직선 화살표 연결선 10"/>
          <p:cNvCxnSpPr/>
          <p:nvPr/>
        </p:nvCxnSpPr>
        <p:spPr>
          <a:xfrm>
            <a:off x="1403648" y="364502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직선 화살표 연결선 11"/>
          <p:cNvCxnSpPr/>
          <p:nvPr/>
        </p:nvCxnSpPr>
        <p:spPr>
          <a:xfrm>
            <a:off x="1403648" y="256490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직선 화살표 연결선 12"/>
          <p:cNvCxnSpPr/>
          <p:nvPr/>
        </p:nvCxnSpPr>
        <p:spPr>
          <a:xfrm>
            <a:off x="1403648" y="314096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직선 연결선 13"/>
          <p:cNvCxnSpPr/>
          <p:nvPr/>
        </p:nvCxnSpPr>
        <p:spPr>
          <a:xfrm>
            <a:off x="1331640" y="332656"/>
            <a:ext cx="72008" cy="6192688"/>
          </a:xfrm>
          <a:prstGeom prst="line">
            <a:avLst/>
          </a:prstGeom>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683568" y="539388"/>
            <a:ext cx="1224136" cy="369332"/>
          </a:xfrm>
          <a:prstGeom prst="rect">
            <a:avLst/>
          </a:prstGeom>
          <a:noFill/>
        </p:spPr>
        <p:txBody>
          <a:bodyPr wrap="square" rtlCol="0">
            <a:spAutoFit/>
          </a:bodyPr>
          <a:lstStyle/>
          <a:p>
            <a:r>
              <a:rPr lang="en-US" altLang="ko-KR" dirty="0" smtClean="0"/>
              <a:t>1910</a:t>
            </a:r>
            <a:endParaRPr lang="ko-KR" altLang="en-US" dirty="0"/>
          </a:p>
        </p:txBody>
      </p:sp>
      <p:sp>
        <p:nvSpPr>
          <p:cNvPr id="16" name="TextBox 15"/>
          <p:cNvSpPr txBox="1"/>
          <p:nvPr/>
        </p:nvSpPr>
        <p:spPr>
          <a:xfrm>
            <a:off x="683568" y="1052736"/>
            <a:ext cx="646331" cy="369332"/>
          </a:xfrm>
          <a:prstGeom prst="rect">
            <a:avLst/>
          </a:prstGeom>
          <a:noFill/>
        </p:spPr>
        <p:txBody>
          <a:bodyPr wrap="none" rtlCol="0">
            <a:spAutoFit/>
          </a:bodyPr>
          <a:lstStyle/>
          <a:p>
            <a:r>
              <a:rPr lang="en-US" altLang="ko-KR" dirty="0" smtClean="0"/>
              <a:t>1917</a:t>
            </a:r>
            <a:endParaRPr lang="ko-KR" altLang="en-US" dirty="0"/>
          </a:p>
        </p:txBody>
      </p:sp>
      <p:sp>
        <p:nvSpPr>
          <p:cNvPr id="17" name="TextBox 16"/>
          <p:cNvSpPr txBox="1"/>
          <p:nvPr/>
        </p:nvSpPr>
        <p:spPr>
          <a:xfrm>
            <a:off x="107504" y="2348880"/>
            <a:ext cx="1368152" cy="369332"/>
          </a:xfrm>
          <a:prstGeom prst="rect">
            <a:avLst/>
          </a:prstGeom>
          <a:noFill/>
        </p:spPr>
        <p:txBody>
          <a:bodyPr wrap="square" rtlCol="0">
            <a:spAutoFit/>
          </a:bodyPr>
          <a:lstStyle/>
          <a:p>
            <a:r>
              <a:rPr lang="en-US" altLang="ko-KR" dirty="0" smtClean="0"/>
              <a:t>1924-1940</a:t>
            </a:r>
            <a:endParaRPr lang="ko-KR" altLang="en-US" dirty="0"/>
          </a:p>
        </p:txBody>
      </p:sp>
      <p:sp>
        <p:nvSpPr>
          <p:cNvPr id="18" name="TextBox 17"/>
          <p:cNvSpPr txBox="1"/>
          <p:nvPr/>
        </p:nvSpPr>
        <p:spPr>
          <a:xfrm>
            <a:off x="971600" y="0"/>
            <a:ext cx="864096" cy="369332"/>
          </a:xfrm>
          <a:prstGeom prst="rect">
            <a:avLst/>
          </a:prstGeom>
          <a:noFill/>
        </p:spPr>
        <p:txBody>
          <a:bodyPr wrap="square" rtlCol="0">
            <a:spAutoFit/>
          </a:bodyPr>
          <a:lstStyle/>
          <a:p>
            <a:r>
              <a:rPr lang="en-US" altLang="ko-KR" dirty="0" smtClean="0"/>
              <a:t>1910</a:t>
            </a:r>
            <a:endParaRPr lang="ko-KR" altLang="en-US" dirty="0"/>
          </a:p>
        </p:txBody>
      </p:sp>
      <p:sp>
        <p:nvSpPr>
          <p:cNvPr id="19" name="TextBox 18"/>
          <p:cNvSpPr txBox="1"/>
          <p:nvPr/>
        </p:nvSpPr>
        <p:spPr>
          <a:xfrm>
            <a:off x="1043608" y="6444044"/>
            <a:ext cx="1008112" cy="369332"/>
          </a:xfrm>
          <a:prstGeom prst="rect">
            <a:avLst/>
          </a:prstGeom>
          <a:noFill/>
        </p:spPr>
        <p:txBody>
          <a:bodyPr wrap="square" rtlCol="0">
            <a:spAutoFit/>
          </a:bodyPr>
          <a:lstStyle/>
          <a:p>
            <a:r>
              <a:rPr lang="en-US" altLang="ko-KR" dirty="0" smtClean="0"/>
              <a:t>2007</a:t>
            </a:r>
            <a:endParaRPr lang="ko-KR" altLang="en-US" dirty="0"/>
          </a:p>
        </p:txBody>
      </p:sp>
      <p:sp>
        <p:nvSpPr>
          <p:cNvPr id="20" name="TextBox 19"/>
          <p:cNvSpPr txBox="1"/>
          <p:nvPr/>
        </p:nvSpPr>
        <p:spPr>
          <a:xfrm>
            <a:off x="107504" y="1700808"/>
            <a:ext cx="1440160" cy="369332"/>
          </a:xfrm>
          <a:prstGeom prst="rect">
            <a:avLst/>
          </a:prstGeom>
          <a:noFill/>
        </p:spPr>
        <p:txBody>
          <a:bodyPr wrap="square" rtlCol="0">
            <a:spAutoFit/>
          </a:bodyPr>
          <a:lstStyle/>
          <a:p>
            <a:r>
              <a:rPr lang="en-US" altLang="ko-KR" dirty="0" smtClean="0"/>
              <a:t>1921-1923</a:t>
            </a:r>
            <a:endParaRPr lang="ko-KR" altLang="en-US" dirty="0"/>
          </a:p>
        </p:txBody>
      </p:sp>
      <p:sp>
        <p:nvSpPr>
          <p:cNvPr id="21" name="TextBox 20"/>
          <p:cNvSpPr txBox="1"/>
          <p:nvPr/>
        </p:nvSpPr>
        <p:spPr>
          <a:xfrm>
            <a:off x="107504" y="2924944"/>
            <a:ext cx="1368152" cy="369332"/>
          </a:xfrm>
          <a:prstGeom prst="rect">
            <a:avLst/>
          </a:prstGeom>
          <a:noFill/>
        </p:spPr>
        <p:txBody>
          <a:bodyPr wrap="square" rtlCol="0">
            <a:spAutoFit/>
          </a:bodyPr>
          <a:lstStyle/>
          <a:p>
            <a:r>
              <a:rPr lang="en-US" altLang="ko-KR" dirty="0" smtClean="0"/>
              <a:t>1941-1945</a:t>
            </a:r>
            <a:endParaRPr lang="ko-KR" altLang="en-US" dirty="0"/>
          </a:p>
        </p:txBody>
      </p:sp>
      <p:sp>
        <p:nvSpPr>
          <p:cNvPr id="22" name="TextBox 21"/>
          <p:cNvSpPr txBox="1"/>
          <p:nvPr/>
        </p:nvSpPr>
        <p:spPr>
          <a:xfrm>
            <a:off x="72008" y="5805264"/>
            <a:ext cx="1547664" cy="369332"/>
          </a:xfrm>
          <a:prstGeom prst="rect">
            <a:avLst/>
          </a:prstGeom>
          <a:noFill/>
        </p:spPr>
        <p:txBody>
          <a:bodyPr wrap="square" rtlCol="0">
            <a:spAutoFit/>
          </a:bodyPr>
          <a:lstStyle/>
          <a:p>
            <a:r>
              <a:rPr lang="en-US" altLang="ko-KR" dirty="0" smtClean="0"/>
              <a:t>2000-2001</a:t>
            </a:r>
            <a:endParaRPr lang="ko-KR" altLang="en-US" dirty="0"/>
          </a:p>
        </p:txBody>
      </p:sp>
      <p:sp>
        <p:nvSpPr>
          <p:cNvPr id="23" name="TextBox 22"/>
          <p:cNvSpPr txBox="1"/>
          <p:nvPr/>
        </p:nvSpPr>
        <p:spPr>
          <a:xfrm>
            <a:off x="107504" y="3429000"/>
            <a:ext cx="1260648" cy="369332"/>
          </a:xfrm>
          <a:prstGeom prst="rect">
            <a:avLst/>
          </a:prstGeom>
          <a:noFill/>
        </p:spPr>
        <p:txBody>
          <a:bodyPr wrap="square" rtlCol="0">
            <a:spAutoFit/>
          </a:bodyPr>
          <a:lstStyle/>
          <a:p>
            <a:r>
              <a:rPr lang="en-US" altLang="ko-KR" dirty="0" smtClean="0"/>
              <a:t>1953-1963</a:t>
            </a:r>
            <a:endParaRPr lang="ko-KR" altLang="en-US" dirty="0"/>
          </a:p>
        </p:txBody>
      </p:sp>
      <p:sp>
        <p:nvSpPr>
          <p:cNvPr id="24" name="TextBox 23"/>
          <p:cNvSpPr txBox="1"/>
          <p:nvPr/>
        </p:nvSpPr>
        <p:spPr>
          <a:xfrm>
            <a:off x="107504" y="3933056"/>
            <a:ext cx="1440160" cy="369332"/>
          </a:xfrm>
          <a:prstGeom prst="rect">
            <a:avLst/>
          </a:prstGeom>
          <a:noFill/>
        </p:spPr>
        <p:txBody>
          <a:bodyPr wrap="square" rtlCol="0">
            <a:spAutoFit/>
          </a:bodyPr>
          <a:lstStyle/>
          <a:p>
            <a:r>
              <a:rPr lang="en-US" altLang="ko-KR" dirty="0" smtClean="0"/>
              <a:t>1985-1987</a:t>
            </a:r>
            <a:endParaRPr lang="ko-KR" altLang="en-US" dirty="0"/>
          </a:p>
        </p:txBody>
      </p:sp>
      <p:sp>
        <p:nvSpPr>
          <p:cNvPr id="25" name="TextBox 24"/>
          <p:cNvSpPr txBox="1"/>
          <p:nvPr/>
        </p:nvSpPr>
        <p:spPr>
          <a:xfrm>
            <a:off x="107504" y="4571836"/>
            <a:ext cx="1656184" cy="369332"/>
          </a:xfrm>
          <a:prstGeom prst="rect">
            <a:avLst/>
          </a:prstGeom>
          <a:noFill/>
        </p:spPr>
        <p:txBody>
          <a:bodyPr wrap="square" rtlCol="0">
            <a:spAutoFit/>
          </a:bodyPr>
          <a:lstStyle/>
          <a:p>
            <a:r>
              <a:rPr lang="en-US" altLang="ko-KR" dirty="0" smtClean="0"/>
              <a:t>1988-1990</a:t>
            </a:r>
            <a:endParaRPr lang="ko-KR" altLang="en-US" dirty="0"/>
          </a:p>
        </p:txBody>
      </p:sp>
      <p:sp>
        <p:nvSpPr>
          <p:cNvPr id="26" name="TextBox 25"/>
          <p:cNvSpPr txBox="1"/>
          <p:nvPr/>
        </p:nvSpPr>
        <p:spPr>
          <a:xfrm>
            <a:off x="755576" y="5147900"/>
            <a:ext cx="936104" cy="369332"/>
          </a:xfrm>
          <a:prstGeom prst="rect">
            <a:avLst/>
          </a:prstGeom>
          <a:noFill/>
        </p:spPr>
        <p:txBody>
          <a:bodyPr wrap="square" rtlCol="0">
            <a:spAutoFit/>
          </a:bodyPr>
          <a:lstStyle/>
          <a:p>
            <a:r>
              <a:rPr lang="en-US" altLang="ko-KR" dirty="0" smtClean="0"/>
              <a:t>1991</a:t>
            </a:r>
            <a:endParaRPr lang="ko-KR" altLang="en-US" dirty="0"/>
          </a:p>
        </p:txBody>
      </p:sp>
      <p:sp>
        <p:nvSpPr>
          <p:cNvPr id="27" name="오른쪽 화살표 26"/>
          <p:cNvSpPr/>
          <p:nvPr/>
        </p:nvSpPr>
        <p:spPr>
          <a:xfrm rot="20098417">
            <a:off x="1329411" y="5215769"/>
            <a:ext cx="1521974" cy="1008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ko-KR" altLang="en-US"/>
          </a:p>
        </p:txBody>
      </p:sp>
      <p:sp>
        <p:nvSpPr>
          <p:cNvPr id="28" name="TextBox 27"/>
          <p:cNvSpPr txBox="1"/>
          <p:nvPr/>
        </p:nvSpPr>
        <p:spPr>
          <a:xfrm>
            <a:off x="2915816" y="4797152"/>
            <a:ext cx="5544616" cy="1200329"/>
          </a:xfrm>
          <a:prstGeom prst="rect">
            <a:avLst/>
          </a:prstGeom>
          <a:noFill/>
        </p:spPr>
        <p:txBody>
          <a:bodyPr wrap="square" rtlCol="0">
            <a:spAutoFit/>
          </a:bodyPr>
          <a:lstStyle/>
          <a:p>
            <a:r>
              <a:rPr lang="en-US" altLang="ko-KR" dirty="0" smtClean="0"/>
              <a:t>Vladimir Putin is elected president.  He vows to strengthen Russia’s standing in the world and increase the state’s authority at home, while continuing to move toward a market economy.</a:t>
            </a:r>
            <a:endParaRPr lang="ko-KR" altLang="en-US" dirty="0"/>
          </a:p>
        </p:txBody>
      </p:sp>
      <p:pic>
        <p:nvPicPr>
          <p:cNvPr id="7170" name="Picture 2" descr="Vladimir Putin"/>
          <p:cNvPicPr>
            <a:picLocks noChangeAspect="1" noChangeArrowheads="1"/>
          </p:cNvPicPr>
          <p:nvPr/>
        </p:nvPicPr>
        <p:blipFill>
          <a:blip r:embed="rId2" cstate="print"/>
          <a:srcRect/>
          <a:stretch>
            <a:fillRect/>
          </a:stretch>
        </p:blipFill>
        <p:spPr bwMode="auto">
          <a:xfrm>
            <a:off x="2195736" y="692696"/>
            <a:ext cx="3744412" cy="374441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fade">
                                      <p:cBhvr>
                                        <p:cTn id="7" dur="20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additive="base">
                                        <p:cTn id="12" dur="500" fill="hold"/>
                                        <p:tgtEl>
                                          <p:spTgt spid="7170"/>
                                        </p:tgtEl>
                                        <p:attrNameLst>
                                          <p:attrName>ppt_x</p:attrName>
                                        </p:attrNameLst>
                                      </p:cBhvr>
                                      <p:tavLst>
                                        <p:tav tm="0">
                                          <p:val>
                                            <p:strVal val="#ppt_x"/>
                                          </p:val>
                                        </p:tav>
                                        <p:tav tm="100000">
                                          <p:val>
                                            <p:strVal val="#ppt_x"/>
                                          </p:val>
                                        </p:tav>
                                      </p:tavLst>
                                    </p:anim>
                                    <p:anim calcmode="lin" valueType="num">
                                      <p:cBhvr additive="base">
                                        <p:cTn id="13"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1691680" y="1484784"/>
            <a:ext cx="7452320" cy="1872208"/>
          </a:xfrm>
        </p:spPr>
        <p:txBody>
          <a:bodyPr>
            <a:noAutofit/>
          </a:bodyPr>
          <a:lstStyle/>
          <a:p>
            <a:pPr>
              <a:buNone/>
            </a:pPr>
            <a:r>
              <a:rPr lang="en-US" altLang="ko-KR" sz="1800" dirty="0" smtClean="0"/>
              <a:t>Tsar Nicholas II heads an absolute monarchy that continues to resist the dilution  of its power, which for the first time legalize political parties and establish an elected  parliament. His promise of civil rights goes unfulfilled, and growing public discontent is channeled into left-wing revolutionary associations which seek to overthrow the system.</a:t>
            </a:r>
          </a:p>
        </p:txBody>
      </p:sp>
      <p:cxnSp>
        <p:nvCxnSpPr>
          <p:cNvPr id="12" name="직선 화살표 연결선 11"/>
          <p:cNvCxnSpPr/>
          <p:nvPr/>
        </p:nvCxnSpPr>
        <p:spPr>
          <a:xfrm>
            <a:off x="1331640" y="126876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직선 화살표 연결선 12"/>
          <p:cNvCxnSpPr/>
          <p:nvPr/>
        </p:nvCxnSpPr>
        <p:spPr>
          <a:xfrm>
            <a:off x="1403648" y="1916832"/>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1" name="직선 화살표 연결선 20"/>
          <p:cNvCxnSpPr/>
          <p:nvPr/>
        </p:nvCxnSpPr>
        <p:spPr>
          <a:xfrm>
            <a:off x="1403648" y="602128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2" name="직선 화살표 연결선 21"/>
          <p:cNvCxnSpPr/>
          <p:nvPr/>
        </p:nvCxnSpPr>
        <p:spPr>
          <a:xfrm>
            <a:off x="1403648" y="537321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3" name="직선 화살표 연결선 22"/>
          <p:cNvCxnSpPr/>
          <p:nvPr/>
        </p:nvCxnSpPr>
        <p:spPr>
          <a:xfrm>
            <a:off x="1403648" y="472514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4" name="직선 화살표 연결선 23"/>
          <p:cNvCxnSpPr/>
          <p:nvPr/>
        </p:nvCxnSpPr>
        <p:spPr>
          <a:xfrm>
            <a:off x="1403648" y="414908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5" name="직선 화살표 연결선 24"/>
          <p:cNvCxnSpPr/>
          <p:nvPr/>
        </p:nvCxnSpPr>
        <p:spPr>
          <a:xfrm>
            <a:off x="1403648" y="364502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6" name="직선 화살표 연결선 25"/>
          <p:cNvCxnSpPr/>
          <p:nvPr/>
        </p:nvCxnSpPr>
        <p:spPr>
          <a:xfrm>
            <a:off x="1403648" y="256490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7" name="직선 화살표 연결선 26"/>
          <p:cNvCxnSpPr/>
          <p:nvPr/>
        </p:nvCxnSpPr>
        <p:spPr>
          <a:xfrm>
            <a:off x="1403648" y="314096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3" name="직선 연결선 42"/>
          <p:cNvCxnSpPr/>
          <p:nvPr/>
        </p:nvCxnSpPr>
        <p:spPr>
          <a:xfrm>
            <a:off x="1331640" y="332656"/>
            <a:ext cx="72008" cy="6192688"/>
          </a:xfrm>
          <a:prstGeom prst="line">
            <a:avLst/>
          </a:prstGeom>
        </p:spPr>
        <p:style>
          <a:lnRef idx="3">
            <a:schemeClr val="dk1"/>
          </a:lnRef>
          <a:fillRef idx="0">
            <a:schemeClr val="dk1"/>
          </a:fillRef>
          <a:effectRef idx="2">
            <a:schemeClr val="dk1"/>
          </a:effectRef>
          <a:fontRef idx="minor">
            <a:schemeClr val="tx1"/>
          </a:fontRef>
        </p:style>
      </p:cxnSp>
      <p:sp>
        <p:nvSpPr>
          <p:cNvPr id="44" name="TextBox 43"/>
          <p:cNvSpPr txBox="1"/>
          <p:nvPr/>
        </p:nvSpPr>
        <p:spPr>
          <a:xfrm>
            <a:off x="683568" y="395372"/>
            <a:ext cx="1224136" cy="369332"/>
          </a:xfrm>
          <a:prstGeom prst="rect">
            <a:avLst/>
          </a:prstGeom>
          <a:noFill/>
        </p:spPr>
        <p:txBody>
          <a:bodyPr wrap="square" rtlCol="0">
            <a:spAutoFit/>
          </a:bodyPr>
          <a:lstStyle/>
          <a:p>
            <a:r>
              <a:rPr lang="en-US" altLang="ko-KR" dirty="0" smtClean="0"/>
              <a:t>1910</a:t>
            </a:r>
            <a:endParaRPr lang="ko-KR" altLang="en-US" dirty="0"/>
          </a:p>
        </p:txBody>
      </p:sp>
      <p:sp>
        <p:nvSpPr>
          <p:cNvPr id="45" name="TextBox 44"/>
          <p:cNvSpPr txBox="1"/>
          <p:nvPr/>
        </p:nvSpPr>
        <p:spPr>
          <a:xfrm>
            <a:off x="683568" y="1052736"/>
            <a:ext cx="646331" cy="369332"/>
          </a:xfrm>
          <a:prstGeom prst="rect">
            <a:avLst/>
          </a:prstGeom>
          <a:noFill/>
        </p:spPr>
        <p:txBody>
          <a:bodyPr wrap="none" rtlCol="0">
            <a:spAutoFit/>
          </a:bodyPr>
          <a:lstStyle/>
          <a:p>
            <a:r>
              <a:rPr lang="en-US" altLang="ko-KR" dirty="0" smtClean="0"/>
              <a:t>1917</a:t>
            </a:r>
            <a:endParaRPr lang="ko-KR" altLang="en-US" dirty="0"/>
          </a:p>
        </p:txBody>
      </p:sp>
      <p:sp>
        <p:nvSpPr>
          <p:cNvPr id="48" name="TextBox 47"/>
          <p:cNvSpPr txBox="1"/>
          <p:nvPr/>
        </p:nvSpPr>
        <p:spPr>
          <a:xfrm>
            <a:off x="107504" y="2348880"/>
            <a:ext cx="1368152" cy="369332"/>
          </a:xfrm>
          <a:prstGeom prst="rect">
            <a:avLst/>
          </a:prstGeom>
          <a:noFill/>
        </p:spPr>
        <p:txBody>
          <a:bodyPr wrap="square" rtlCol="0">
            <a:spAutoFit/>
          </a:bodyPr>
          <a:lstStyle/>
          <a:p>
            <a:r>
              <a:rPr lang="en-US" altLang="ko-KR" dirty="0" smtClean="0"/>
              <a:t>1924-1940</a:t>
            </a:r>
            <a:endParaRPr lang="ko-KR" altLang="en-US" dirty="0"/>
          </a:p>
        </p:txBody>
      </p:sp>
      <p:sp>
        <p:nvSpPr>
          <p:cNvPr id="51" name="TextBox 50"/>
          <p:cNvSpPr txBox="1"/>
          <p:nvPr/>
        </p:nvSpPr>
        <p:spPr>
          <a:xfrm>
            <a:off x="971600" y="0"/>
            <a:ext cx="864096" cy="369332"/>
          </a:xfrm>
          <a:prstGeom prst="rect">
            <a:avLst/>
          </a:prstGeom>
          <a:noFill/>
        </p:spPr>
        <p:txBody>
          <a:bodyPr wrap="square" rtlCol="0">
            <a:spAutoFit/>
          </a:bodyPr>
          <a:lstStyle/>
          <a:p>
            <a:r>
              <a:rPr lang="en-US" altLang="ko-KR" dirty="0" smtClean="0"/>
              <a:t>1910</a:t>
            </a:r>
            <a:endParaRPr lang="ko-KR" altLang="en-US" dirty="0"/>
          </a:p>
        </p:txBody>
      </p:sp>
      <p:sp>
        <p:nvSpPr>
          <p:cNvPr id="52" name="TextBox 51"/>
          <p:cNvSpPr txBox="1"/>
          <p:nvPr/>
        </p:nvSpPr>
        <p:spPr>
          <a:xfrm>
            <a:off x="1043608" y="6444044"/>
            <a:ext cx="1008112" cy="369332"/>
          </a:xfrm>
          <a:prstGeom prst="rect">
            <a:avLst/>
          </a:prstGeom>
          <a:noFill/>
        </p:spPr>
        <p:txBody>
          <a:bodyPr wrap="square" rtlCol="0">
            <a:spAutoFit/>
          </a:bodyPr>
          <a:lstStyle/>
          <a:p>
            <a:r>
              <a:rPr lang="en-US" altLang="ko-KR" dirty="0" smtClean="0"/>
              <a:t>2007</a:t>
            </a:r>
            <a:endParaRPr lang="ko-KR" altLang="en-US" dirty="0"/>
          </a:p>
        </p:txBody>
      </p:sp>
      <p:sp>
        <p:nvSpPr>
          <p:cNvPr id="53" name="TextBox 52"/>
          <p:cNvSpPr txBox="1"/>
          <p:nvPr/>
        </p:nvSpPr>
        <p:spPr>
          <a:xfrm>
            <a:off x="107504" y="1700808"/>
            <a:ext cx="1440160" cy="369332"/>
          </a:xfrm>
          <a:prstGeom prst="rect">
            <a:avLst/>
          </a:prstGeom>
          <a:noFill/>
        </p:spPr>
        <p:txBody>
          <a:bodyPr wrap="square" rtlCol="0">
            <a:spAutoFit/>
          </a:bodyPr>
          <a:lstStyle/>
          <a:p>
            <a:r>
              <a:rPr lang="en-US" altLang="ko-KR" dirty="0" smtClean="0"/>
              <a:t>1921-1923</a:t>
            </a:r>
            <a:endParaRPr lang="ko-KR" altLang="en-US" dirty="0"/>
          </a:p>
        </p:txBody>
      </p:sp>
      <p:sp>
        <p:nvSpPr>
          <p:cNvPr id="28" name="TextBox 27"/>
          <p:cNvSpPr txBox="1"/>
          <p:nvPr/>
        </p:nvSpPr>
        <p:spPr>
          <a:xfrm>
            <a:off x="107504" y="2924944"/>
            <a:ext cx="1368152" cy="369332"/>
          </a:xfrm>
          <a:prstGeom prst="rect">
            <a:avLst/>
          </a:prstGeom>
          <a:noFill/>
        </p:spPr>
        <p:txBody>
          <a:bodyPr wrap="square" rtlCol="0">
            <a:spAutoFit/>
          </a:bodyPr>
          <a:lstStyle/>
          <a:p>
            <a:r>
              <a:rPr lang="en-US" altLang="ko-KR" dirty="0" smtClean="0"/>
              <a:t>1941-1945</a:t>
            </a:r>
            <a:endParaRPr lang="ko-KR" altLang="en-US" dirty="0"/>
          </a:p>
        </p:txBody>
      </p:sp>
      <p:sp>
        <p:nvSpPr>
          <p:cNvPr id="29" name="TextBox 28"/>
          <p:cNvSpPr txBox="1"/>
          <p:nvPr/>
        </p:nvSpPr>
        <p:spPr>
          <a:xfrm>
            <a:off x="72008" y="5805264"/>
            <a:ext cx="1547664" cy="369332"/>
          </a:xfrm>
          <a:prstGeom prst="rect">
            <a:avLst/>
          </a:prstGeom>
          <a:noFill/>
        </p:spPr>
        <p:txBody>
          <a:bodyPr wrap="square" rtlCol="0">
            <a:spAutoFit/>
          </a:bodyPr>
          <a:lstStyle/>
          <a:p>
            <a:r>
              <a:rPr lang="en-US" altLang="ko-KR" dirty="0" smtClean="0"/>
              <a:t>2000-2001</a:t>
            </a:r>
            <a:endParaRPr lang="ko-KR" altLang="en-US" dirty="0"/>
          </a:p>
        </p:txBody>
      </p:sp>
      <p:sp>
        <p:nvSpPr>
          <p:cNvPr id="30" name="TextBox 29"/>
          <p:cNvSpPr txBox="1"/>
          <p:nvPr/>
        </p:nvSpPr>
        <p:spPr>
          <a:xfrm>
            <a:off x="107504" y="3429000"/>
            <a:ext cx="1260648" cy="369332"/>
          </a:xfrm>
          <a:prstGeom prst="rect">
            <a:avLst/>
          </a:prstGeom>
          <a:noFill/>
        </p:spPr>
        <p:txBody>
          <a:bodyPr wrap="square" rtlCol="0">
            <a:spAutoFit/>
          </a:bodyPr>
          <a:lstStyle/>
          <a:p>
            <a:r>
              <a:rPr lang="en-US" altLang="ko-KR" dirty="0" smtClean="0"/>
              <a:t>1953-1963</a:t>
            </a:r>
            <a:endParaRPr lang="ko-KR" altLang="en-US" dirty="0"/>
          </a:p>
        </p:txBody>
      </p:sp>
      <p:sp>
        <p:nvSpPr>
          <p:cNvPr id="31" name="TextBox 30"/>
          <p:cNvSpPr txBox="1"/>
          <p:nvPr/>
        </p:nvSpPr>
        <p:spPr>
          <a:xfrm>
            <a:off x="107504" y="3933056"/>
            <a:ext cx="1440160" cy="369332"/>
          </a:xfrm>
          <a:prstGeom prst="rect">
            <a:avLst/>
          </a:prstGeom>
          <a:noFill/>
        </p:spPr>
        <p:txBody>
          <a:bodyPr wrap="square" rtlCol="0">
            <a:spAutoFit/>
          </a:bodyPr>
          <a:lstStyle/>
          <a:p>
            <a:r>
              <a:rPr lang="en-US" altLang="ko-KR" dirty="0" smtClean="0"/>
              <a:t>1985-1987</a:t>
            </a:r>
            <a:endParaRPr lang="ko-KR" altLang="en-US" dirty="0"/>
          </a:p>
        </p:txBody>
      </p:sp>
      <p:sp>
        <p:nvSpPr>
          <p:cNvPr id="32" name="TextBox 31"/>
          <p:cNvSpPr txBox="1"/>
          <p:nvPr/>
        </p:nvSpPr>
        <p:spPr>
          <a:xfrm>
            <a:off x="107504" y="4571836"/>
            <a:ext cx="1656184" cy="369332"/>
          </a:xfrm>
          <a:prstGeom prst="rect">
            <a:avLst/>
          </a:prstGeom>
          <a:noFill/>
        </p:spPr>
        <p:txBody>
          <a:bodyPr wrap="square" rtlCol="0">
            <a:spAutoFit/>
          </a:bodyPr>
          <a:lstStyle/>
          <a:p>
            <a:r>
              <a:rPr lang="en-US" altLang="ko-KR" dirty="0" smtClean="0"/>
              <a:t>1988-1990</a:t>
            </a:r>
            <a:endParaRPr lang="ko-KR" altLang="en-US" dirty="0"/>
          </a:p>
        </p:txBody>
      </p:sp>
      <p:sp>
        <p:nvSpPr>
          <p:cNvPr id="33" name="TextBox 32"/>
          <p:cNvSpPr txBox="1"/>
          <p:nvPr/>
        </p:nvSpPr>
        <p:spPr>
          <a:xfrm>
            <a:off x="755576" y="5147900"/>
            <a:ext cx="936104" cy="369332"/>
          </a:xfrm>
          <a:prstGeom prst="rect">
            <a:avLst/>
          </a:prstGeom>
          <a:noFill/>
        </p:spPr>
        <p:txBody>
          <a:bodyPr wrap="square" rtlCol="0">
            <a:spAutoFit/>
          </a:bodyPr>
          <a:lstStyle/>
          <a:p>
            <a:r>
              <a:rPr lang="en-US" altLang="ko-KR" dirty="0" smtClean="0"/>
              <a:t>1991</a:t>
            </a:r>
            <a:endParaRPr lang="ko-KR" altLang="en-US" dirty="0"/>
          </a:p>
        </p:txBody>
      </p:sp>
      <p:sp>
        <p:nvSpPr>
          <p:cNvPr id="35" name="오른쪽 화살표 34"/>
          <p:cNvSpPr/>
          <p:nvPr/>
        </p:nvSpPr>
        <p:spPr>
          <a:xfrm rot="2690863">
            <a:off x="1127996" y="572981"/>
            <a:ext cx="1368152" cy="1008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ko-KR" altLang="en-US"/>
          </a:p>
        </p:txBody>
      </p:sp>
      <p:pic>
        <p:nvPicPr>
          <p:cNvPr id="36" name="그림 35" descr="220px-Mikola_II.jpg"/>
          <p:cNvPicPr>
            <a:picLocks noChangeAspect="1"/>
          </p:cNvPicPr>
          <p:nvPr/>
        </p:nvPicPr>
        <p:blipFill>
          <a:blip r:embed="rId2" cstate="print"/>
          <a:stretch>
            <a:fillRect/>
          </a:stretch>
        </p:blipFill>
        <p:spPr>
          <a:xfrm>
            <a:off x="5076056" y="1988840"/>
            <a:ext cx="3187020" cy="4302478"/>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직선 화살표 연결선 3"/>
          <p:cNvCxnSpPr/>
          <p:nvPr/>
        </p:nvCxnSpPr>
        <p:spPr>
          <a:xfrm>
            <a:off x="1331640" y="69269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 name="직선 화살표 연결선 5"/>
          <p:cNvCxnSpPr/>
          <p:nvPr/>
        </p:nvCxnSpPr>
        <p:spPr>
          <a:xfrm>
            <a:off x="1403648" y="1916832"/>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 name="직선 화살표 연결선 6"/>
          <p:cNvCxnSpPr/>
          <p:nvPr/>
        </p:nvCxnSpPr>
        <p:spPr>
          <a:xfrm>
            <a:off x="1403648" y="602128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직선 화살표 연결선 7"/>
          <p:cNvCxnSpPr/>
          <p:nvPr/>
        </p:nvCxnSpPr>
        <p:spPr>
          <a:xfrm>
            <a:off x="1403648" y="537321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 name="직선 화살표 연결선 8"/>
          <p:cNvCxnSpPr/>
          <p:nvPr/>
        </p:nvCxnSpPr>
        <p:spPr>
          <a:xfrm>
            <a:off x="1403648" y="472514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 name="직선 화살표 연결선 9"/>
          <p:cNvCxnSpPr/>
          <p:nvPr/>
        </p:nvCxnSpPr>
        <p:spPr>
          <a:xfrm>
            <a:off x="1403648" y="414908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 name="직선 화살표 연결선 10"/>
          <p:cNvCxnSpPr/>
          <p:nvPr/>
        </p:nvCxnSpPr>
        <p:spPr>
          <a:xfrm>
            <a:off x="1403648" y="364502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직선 화살표 연결선 11"/>
          <p:cNvCxnSpPr/>
          <p:nvPr/>
        </p:nvCxnSpPr>
        <p:spPr>
          <a:xfrm>
            <a:off x="1403648" y="256490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직선 화살표 연결선 12"/>
          <p:cNvCxnSpPr/>
          <p:nvPr/>
        </p:nvCxnSpPr>
        <p:spPr>
          <a:xfrm>
            <a:off x="1403648" y="314096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직선 연결선 13"/>
          <p:cNvCxnSpPr/>
          <p:nvPr/>
        </p:nvCxnSpPr>
        <p:spPr>
          <a:xfrm>
            <a:off x="1331640" y="332656"/>
            <a:ext cx="72008" cy="6192688"/>
          </a:xfrm>
          <a:prstGeom prst="line">
            <a:avLst/>
          </a:prstGeom>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683568" y="539388"/>
            <a:ext cx="1224136" cy="369332"/>
          </a:xfrm>
          <a:prstGeom prst="rect">
            <a:avLst/>
          </a:prstGeom>
          <a:noFill/>
        </p:spPr>
        <p:txBody>
          <a:bodyPr wrap="square" rtlCol="0">
            <a:spAutoFit/>
          </a:bodyPr>
          <a:lstStyle/>
          <a:p>
            <a:r>
              <a:rPr lang="en-US" altLang="ko-KR" dirty="0" smtClean="0"/>
              <a:t>1910</a:t>
            </a:r>
            <a:endParaRPr lang="ko-KR" altLang="en-US" dirty="0"/>
          </a:p>
        </p:txBody>
      </p:sp>
      <p:sp>
        <p:nvSpPr>
          <p:cNvPr id="16" name="TextBox 15"/>
          <p:cNvSpPr txBox="1"/>
          <p:nvPr/>
        </p:nvSpPr>
        <p:spPr>
          <a:xfrm>
            <a:off x="683568" y="1052736"/>
            <a:ext cx="646331" cy="369332"/>
          </a:xfrm>
          <a:prstGeom prst="rect">
            <a:avLst/>
          </a:prstGeom>
          <a:noFill/>
        </p:spPr>
        <p:txBody>
          <a:bodyPr wrap="none" rtlCol="0">
            <a:spAutoFit/>
          </a:bodyPr>
          <a:lstStyle/>
          <a:p>
            <a:r>
              <a:rPr lang="en-US" altLang="ko-KR" dirty="0" smtClean="0"/>
              <a:t>1917</a:t>
            </a:r>
            <a:endParaRPr lang="ko-KR" altLang="en-US" dirty="0"/>
          </a:p>
        </p:txBody>
      </p:sp>
      <p:sp>
        <p:nvSpPr>
          <p:cNvPr id="17" name="TextBox 16"/>
          <p:cNvSpPr txBox="1"/>
          <p:nvPr/>
        </p:nvSpPr>
        <p:spPr>
          <a:xfrm>
            <a:off x="107504" y="2348880"/>
            <a:ext cx="1368152" cy="369332"/>
          </a:xfrm>
          <a:prstGeom prst="rect">
            <a:avLst/>
          </a:prstGeom>
          <a:noFill/>
        </p:spPr>
        <p:txBody>
          <a:bodyPr wrap="square" rtlCol="0">
            <a:spAutoFit/>
          </a:bodyPr>
          <a:lstStyle/>
          <a:p>
            <a:r>
              <a:rPr lang="en-US" altLang="ko-KR" dirty="0" smtClean="0"/>
              <a:t>1924-1940</a:t>
            </a:r>
            <a:endParaRPr lang="ko-KR" altLang="en-US" dirty="0"/>
          </a:p>
        </p:txBody>
      </p:sp>
      <p:sp>
        <p:nvSpPr>
          <p:cNvPr id="18" name="TextBox 17"/>
          <p:cNvSpPr txBox="1"/>
          <p:nvPr/>
        </p:nvSpPr>
        <p:spPr>
          <a:xfrm>
            <a:off x="971600" y="0"/>
            <a:ext cx="864096" cy="369332"/>
          </a:xfrm>
          <a:prstGeom prst="rect">
            <a:avLst/>
          </a:prstGeom>
          <a:noFill/>
        </p:spPr>
        <p:txBody>
          <a:bodyPr wrap="square" rtlCol="0">
            <a:spAutoFit/>
          </a:bodyPr>
          <a:lstStyle/>
          <a:p>
            <a:r>
              <a:rPr lang="en-US" altLang="ko-KR" dirty="0" smtClean="0"/>
              <a:t>1910</a:t>
            </a:r>
            <a:endParaRPr lang="ko-KR" altLang="en-US" dirty="0"/>
          </a:p>
        </p:txBody>
      </p:sp>
      <p:sp>
        <p:nvSpPr>
          <p:cNvPr id="19" name="TextBox 18"/>
          <p:cNvSpPr txBox="1"/>
          <p:nvPr/>
        </p:nvSpPr>
        <p:spPr>
          <a:xfrm>
            <a:off x="1043608" y="6444044"/>
            <a:ext cx="1008112" cy="369332"/>
          </a:xfrm>
          <a:prstGeom prst="rect">
            <a:avLst/>
          </a:prstGeom>
          <a:noFill/>
        </p:spPr>
        <p:txBody>
          <a:bodyPr wrap="square" rtlCol="0">
            <a:spAutoFit/>
          </a:bodyPr>
          <a:lstStyle/>
          <a:p>
            <a:r>
              <a:rPr lang="en-US" altLang="ko-KR" dirty="0" smtClean="0"/>
              <a:t>2007</a:t>
            </a:r>
            <a:endParaRPr lang="ko-KR" altLang="en-US" dirty="0"/>
          </a:p>
        </p:txBody>
      </p:sp>
      <p:sp>
        <p:nvSpPr>
          <p:cNvPr id="20" name="TextBox 19"/>
          <p:cNvSpPr txBox="1"/>
          <p:nvPr/>
        </p:nvSpPr>
        <p:spPr>
          <a:xfrm>
            <a:off x="107504" y="1700808"/>
            <a:ext cx="1440160" cy="369332"/>
          </a:xfrm>
          <a:prstGeom prst="rect">
            <a:avLst/>
          </a:prstGeom>
          <a:noFill/>
        </p:spPr>
        <p:txBody>
          <a:bodyPr wrap="square" rtlCol="0">
            <a:spAutoFit/>
          </a:bodyPr>
          <a:lstStyle/>
          <a:p>
            <a:r>
              <a:rPr lang="en-US" altLang="ko-KR" dirty="0" smtClean="0"/>
              <a:t>1921-1923</a:t>
            </a:r>
            <a:endParaRPr lang="ko-KR" altLang="en-US" dirty="0"/>
          </a:p>
        </p:txBody>
      </p:sp>
      <p:sp>
        <p:nvSpPr>
          <p:cNvPr id="21" name="TextBox 20"/>
          <p:cNvSpPr txBox="1"/>
          <p:nvPr/>
        </p:nvSpPr>
        <p:spPr>
          <a:xfrm>
            <a:off x="107504" y="2924944"/>
            <a:ext cx="1368152" cy="369332"/>
          </a:xfrm>
          <a:prstGeom prst="rect">
            <a:avLst/>
          </a:prstGeom>
          <a:noFill/>
        </p:spPr>
        <p:txBody>
          <a:bodyPr wrap="square" rtlCol="0">
            <a:spAutoFit/>
          </a:bodyPr>
          <a:lstStyle/>
          <a:p>
            <a:r>
              <a:rPr lang="en-US" altLang="ko-KR" dirty="0" smtClean="0"/>
              <a:t>1941-1945</a:t>
            </a:r>
            <a:endParaRPr lang="ko-KR" altLang="en-US" dirty="0"/>
          </a:p>
        </p:txBody>
      </p:sp>
      <p:sp>
        <p:nvSpPr>
          <p:cNvPr id="22" name="TextBox 21"/>
          <p:cNvSpPr txBox="1"/>
          <p:nvPr/>
        </p:nvSpPr>
        <p:spPr>
          <a:xfrm>
            <a:off x="72008" y="5805264"/>
            <a:ext cx="1547664" cy="369332"/>
          </a:xfrm>
          <a:prstGeom prst="rect">
            <a:avLst/>
          </a:prstGeom>
          <a:noFill/>
        </p:spPr>
        <p:txBody>
          <a:bodyPr wrap="square" rtlCol="0">
            <a:spAutoFit/>
          </a:bodyPr>
          <a:lstStyle/>
          <a:p>
            <a:r>
              <a:rPr lang="en-US" altLang="ko-KR" dirty="0" smtClean="0"/>
              <a:t>2000-2001</a:t>
            </a:r>
            <a:endParaRPr lang="ko-KR" altLang="en-US" dirty="0"/>
          </a:p>
        </p:txBody>
      </p:sp>
      <p:sp>
        <p:nvSpPr>
          <p:cNvPr id="23" name="TextBox 22"/>
          <p:cNvSpPr txBox="1"/>
          <p:nvPr/>
        </p:nvSpPr>
        <p:spPr>
          <a:xfrm>
            <a:off x="107504" y="3429000"/>
            <a:ext cx="1260648" cy="369332"/>
          </a:xfrm>
          <a:prstGeom prst="rect">
            <a:avLst/>
          </a:prstGeom>
          <a:noFill/>
        </p:spPr>
        <p:txBody>
          <a:bodyPr wrap="square" rtlCol="0">
            <a:spAutoFit/>
          </a:bodyPr>
          <a:lstStyle/>
          <a:p>
            <a:r>
              <a:rPr lang="en-US" altLang="ko-KR" dirty="0" smtClean="0"/>
              <a:t>1953-1963</a:t>
            </a:r>
            <a:endParaRPr lang="ko-KR" altLang="en-US" dirty="0"/>
          </a:p>
        </p:txBody>
      </p:sp>
      <p:sp>
        <p:nvSpPr>
          <p:cNvPr id="24" name="TextBox 23"/>
          <p:cNvSpPr txBox="1"/>
          <p:nvPr/>
        </p:nvSpPr>
        <p:spPr>
          <a:xfrm>
            <a:off x="107504" y="3933056"/>
            <a:ext cx="1440160" cy="369332"/>
          </a:xfrm>
          <a:prstGeom prst="rect">
            <a:avLst/>
          </a:prstGeom>
          <a:noFill/>
        </p:spPr>
        <p:txBody>
          <a:bodyPr wrap="square" rtlCol="0">
            <a:spAutoFit/>
          </a:bodyPr>
          <a:lstStyle/>
          <a:p>
            <a:r>
              <a:rPr lang="en-US" altLang="ko-KR" dirty="0" smtClean="0"/>
              <a:t>1985-1987</a:t>
            </a:r>
            <a:endParaRPr lang="ko-KR" altLang="en-US" dirty="0"/>
          </a:p>
        </p:txBody>
      </p:sp>
      <p:sp>
        <p:nvSpPr>
          <p:cNvPr id="25" name="TextBox 24"/>
          <p:cNvSpPr txBox="1"/>
          <p:nvPr/>
        </p:nvSpPr>
        <p:spPr>
          <a:xfrm>
            <a:off x="107504" y="4571836"/>
            <a:ext cx="1656184" cy="369332"/>
          </a:xfrm>
          <a:prstGeom prst="rect">
            <a:avLst/>
          </a:prstGeom>
          <a:noFill/>
        </p:spPr>
        <p:txBody>
          <a:bodyPr wrap="square" rtlCol="0">
            <a:spAutoFit/>
          </a:bodyPr>
          <a:lstStyle/>
          <a:p>
            <a:r>
              <a:rPr lang="en-US" altLang="ko-KR" dirty="0" smtClean="0"/>
              <a:t>1988-1990</a:t>
            </a:r>
            <a:endParaRPr lang="ko-KR" altLang="en-US" dirty="0"/>
          </a:p>
        </p:txBody>
      </p:sp>
      <p:sp>
        <p:nvSpPr>
          <p:cNvPr id="26" name="TextBox 25"/>
          <p:cNvSpPr txBox="1"/>
          <p:nvPr/>
        </p:nvSpPr>
        <p:spPr>
          <a:xfrm>
            <a:off x="755576" y="5147900"/>
            <a:ext cx="936104" cy="369332"/>
          </a:xfrm>
          <a:prstGeom prst="rect">
            <a:avLst/>
          </a:prstGeom>
          <a:noFill/>
        </p:spPr>
        <p:txBody>
          <a:bodyPr wrap="square" rtlCol="0">
            <a:spAutoFit/>
          </a:bodyPr>
          <a:lstStyle/>
          <a:p>
            <a:r>
              <a:rPr lang="en-US" altLang="ko-KR" dirty="0" smtClean="0"/>
              <a:t>1991</a:t>
            </a:r>
            <a:endParaRPr lang="ko-KR" altLang="en-US" dirty="0"/>
          </a:p>
        </p:txBody>
      </p:sp>
      <p:sp>
        <p:nvSpPr>
          <p:cNvPr id="27" name="오른쪽 화살표 26"/>
          <p:cNvSpPr/>
          <p:nvPr/>
        </p:nvSpPr>
        <p:spPr>
          <a:xfrm rot="772281">
            <a:off x="1308552" y="904426"/>
            <a:ext cx="1368152" cy="1008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ko-KR" altLang="en-US"/>
          </a:p>
        </p:txBody>
      </p:sp>
      <p:sp>
        <p:nvSpPr>
          <p:cNvPr id="28" name="TextBox 27"/>
          <p:cNvSpPr txBox="1"/>
          <p:nvPr/>
        </p:nvSpPr>
        <p:spPr>
          <a:xfrm>
            <a:off x="2555776" y="1268760"/>
            <a:ext cx="5760640" cy="1477328"/>
          </a:xfrm>
          <a:prstGeom prst="rect">
            <a:avLst/>
          </a:prstGeom>
          <a:noFill/>
        </p:spPr>
        <p:txBody>
          <a:bodyPr wrap="square" rtlCol="0">
            <a:spAutoFit/>
          </a:bodyPr>
          <a:lstStyle/>
          <a:p>
            <a:r>
              <a:rPr lang="en-US" altLang="ko-KR" dirty="0" smtClean="0"/>
              <a:t>A general strike, the “February revolution,” forces Nicholas II’s abdication and the monarchy’s end. Power falls into two camps: a largely socialist provisional government and the Petrograd Soviet (workers and soldiers).</a:t>
            </a:r>
            <a:endParaRPr lang="ko-KR" altLang="en-US" dirty="0"/>
          </a:p>
        </p:txBody>
      </p:sp>
      <p:pic>
        <p:nvPicPr>
          <p:cNvPr id="29" name="그림 28" descr="220px-Демонстрация_работниц_Путиловского_завода_в_первый_день_Февральской_революции_1917.jpg"/>
          <p:cNvPicPr>
            <a:picLocks noChangeAspect="1"/>
          </p:cNvPicPr>
          <p:nvPr/>
        </p:nvPicPr>
        <p:blipFill>
          <a:blip r:embed="rId2" cstate="print"/>
          <a:stretch>
            <a:fillRect/>
          </a:stretch>
        </p:blipFill>
        <p:spPr>
          <a:xfrm>
            <a:off x="6012160" y="1772816"/>
            <a:ext cx="2794000" cy="1765300"/>
          </a:xfrm>
          <a:prstGeom prst="rect">
            <a:avLst/>
          </a:prstGeom>
        </p:spPr>
      </p:pic>
      <p:pic>
        <p:nvPicPr>
          <p:cNvPr id="30" name="그림 29" descr="300px-Patrol_of_the_October_revolution.jpg"/>
          <p:cNvPicPr>
            <a:picLocks noChangeAspect="1"/>
          </p:cNvPicPr>
          <p:nvPr/>
        </p:nvPicPr>
        <p:blipFill>
          <a:blip r:embed="rId3" cstate="print"/>
          <a:stretch>
            <a:fillRect/>
          </a:stretch>
        </p:blipFill>
        <p:spPr>
          <a:xfrm>
            <a:off x="2195736" y="3717032"/>
            <a:ext cx="3810000" cy="2413000"/>
          </a:xfrm>
          <a:prstGeom prst="rect">
            <a:avLst/>
          </a:prstGeom>
        </p:spPr>
      </p:pic>
      <p:sp>
        <p:nvSpPr>
          <p:cNvPr id="31" name="TextBox 30"/>
          <p:cNvSpPr txBox="1"/>
          <p:nvPr/>
        </p:nvSpPr>
        <p:spPr>
          <a:xfrm>
            <a:off x="1547664" y="6165304"/>
            <a:ext cx="5400600" cy="276999"/>
          </a:xfrm>
          <a:prstGeom prst="rect">
            <a:avLst/>
          </a:prstGeom>
          <a:noFill/>
        </p:spPr>
        <p:txBody>
          <a:bodyPr wrap="square" rtlCol="0">
            <a:spAutoFit/>
          </a:bodyPr>
          <a:lstStyle/>
          <a:p>
            <a:r>
              <a:rPr lang="en-US" altLang="ko-KR" sz="1200" dirty="0" smtClean="0"/>
              <a:t>(Armed workers and soldiers escorting captured policemen. Petrograd, 1917)</a:t>
            </a:r>
            <a:endParaRPr lang="ko-KR" altLang="en-US" sz="1200" dirty="0"/>
          </a:p>
        </p:txBody>
      </p:sp>
      <p:sp>
        <p:nvSpPr>
          <p:cNvPr id="32" name="TextBox 31"/>
          <p:cNvSpPr txBox="1"/>
          <p:nvPr/>
        </p:nvSpPr>
        <p:spPr>
          <a:xfrm>
            <a:off x="6012160" y="3501008"/>
            <a:ext cx="2843808" cy="261610"/>
          </a:xfrm>
          <a:prstGeom prst="rect">
            <a:avLst/>
          </a:prstGeom>
          <a:noFill/>
        </p:spPr>
        <p:txBody>
          <a:bodyPr wrap="square" rtlCol="0">
            <a:spAutoFit/>
          </a:bodyPr>
          <a:lstStyle/>
          <a:p>
            <a:r>
              <a:rPr lang="en-US" altLang="ko-KR" sz="1100" dirty="0" smtClean="0"/>
              <a:t>(</a:t>
            </a:r>
            <a:r>
              <a:rPr lang="en-US" altLang="ko-KR" sz="1100" dirty="0" err="1" smtClean="0"/>
              <a:t>Putilov</a:t>
            </a:r>
            <a:r>
              <a:rPr lang="en-US" altLang="ko-KR" sz="1100" dirty="0" smtClean="0"/>
              <a:t> workers protesting in the streets)</a:t>
            </a:r>
            <a:endParaRPr lang="ko-KR" altLang="en-US"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fade">
                                      <p:cBhvr>
                                        <p:cTn id="7" dur="20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down)">
                                      <p:cBhvr>
                                        <p:cTn id="12" dur="500"/>
                                        <p:tgtEl>
                                          <p:spTgt spid="31"/>
                                        </p:tgtEl>
                                      </p:cBhvr>
                                    </p:animEffect>
                                  </p:childTnLst>
                                </p:cTn>
                              </p:par>
                              <p:par>
                                <p:cTn id="13" presetID="22" presetClass="entr" presetSubtype="4"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down)">
                                      <p:cBhvr>
                                        <p:cTn id="15" dur="500"/>
                                        <p:tgtEl>
                                          <p:spTgt spid="3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blinds(horizontal)">
                                      <p:cBhvr>
                                        <p:cTn id="20" dur="500"/>
                                        <p:tgtEl>
                                          <p:spTgt spid="29"/>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blinds(horizontal)">
                                      <p:cBhvr>
                                        <p:cTn id="2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allAtOnce"/>
      <p:bldP spid="31"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직선 화살표 연결선 3"/>
          <p:cNvCxnSpPr/>
          <p:nvPr/>
        </p:nvCxnSpPr>
        <p:spPr>
          <a:xfrm>
            <a:off x="1331640" y="69269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 name="직선 화살표 연결선 4"/>
          <p:cNvCxnSpPr/>
          <p:nvPr/>
        </p:nvCxnSpPr>
        <p:spPr>
          <a:xfrm>
            <a:off x="1331640" y="126876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 name="직선 화살표 연결선 6"/>
          <p:cNvCxnSpPr/>
          <p:nvPr/>
        </p:nvCxnSpPr>
        <p:spPr>
          <a:xfrm>
            <a:off x="1403648" y="602128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직선 화살표 연결선 7"/>
          <p:cNvCxnSpPr/>
          <p:nvPr/>
        </p:nvCxnSpPr>
        <p:spPr>
          <a:xfrm>
            <a:off x="1403648" y="537321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 name="직선 화살표 연결선 8"/>
          <p:cNvCxnSpPr/>
          <p:nvPr/>
        </p:nvCxnSpPr>
        <p:spPr>
          <a:xfrm>
            <a:off x="1403648" y="472514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 name="직선 화살표 연결선 9"/>
          <p:cNvCxnSpPr/>
          <p:nvPr/>
        </p:nvCxnSpPr>
        <p:spPr>
          <a:xfrm>
            <a:off x="1403648" y="414908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 name="직선 화살표 연결선 10"/>
          <p:cNvCxnSpPr/>
          <p:nvPr/>
        </p:nvCxnSpPr>
        <p:spPr>
          <a:xfrm>
            <a:off x="1403648" y="364502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직선 화살표 연결선 11"/>
          <p:cNvCxnSpPr/>
          <p:nvPr/>
        </p:nvCxnSpPr>
        <p:spPr>
          <a:xfrm>
            <a:off x="1403648" y="256490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직선 화살표 연결선 12"/>
          <p:cNvCxnSpPr/>
          <p:nvPr/>
        </p:nvCxnSpPr>
        <p:spPr>
          <a:xfrm>
            <a:off x="1403648" y="314096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직선 연결선 13"/>
          <p:cNvCxnSpPr/>
          <p:nvPr/>
        </p:nvCxnSpPr>
        <p:spPr>
          <a:xfrm>
            <a:off x="1331640" y="332656"/>
            <a:ext cx="72008" cy="6192688"/>
          </a:xfrm>
          <a:prstGeom prst="line">
            <a:avLst/>
          </a:prstGeom>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683568" y="539388"/>
            <a:ext cx="1224136" cy="369332"/>
          </a:xfrm>
          <a:prstGeom prst="rect">
            <a:avLst/>
          </a:prstGeom>
          <a:noFill/>
        </p:spPr>
        <p:txBody>
          <a:bodyPr wrap="square" rtlCol="0">
            <a:spAutoFit/>
          </a:bodyPr>
          <a:lstStyle/>
          <a:p>
            <a:r>
              <a:rPr lang="en-US" altLang="ko-KR" dirty="0" smtClean="0"/>
              <a:t>1910</a:t>
            </a:r>
            <a:endParaRPr lang="ko-KR" altLang="en-US" dirty="0"/>
          </a:p>
        </p:txBody>
      </p:sp>
      <p:sp>
        <p:nvSpPr>
          <p:cNvPr id="16" name="TextBox 15"/>
          <p:cNvSpPr txBox="1"/>
          <p:nvPr/>
        </p:nvSpPr>
        <p:spPr>
          <a:xfrm>
            <a:off x="683568" y="1052736"/>
            <a:ext cx="646331" cy="369332"/>
          </a:xfrm>
          <a:prstGeom prst="rect">
            <a:avLst/>
          </a:prstGeom>
          <a:noFill/>
        </p:spPr>
        <p:txBody>
          <a:bodyPr wrap="none" rtlCol="0">
            <a:spAutoFit/>
          </a:bodyPr>
          <a:lstStyle/>
          <a:p>
            <a:r>
              <a:rPr lang="en-US" altLang="ko-KR" dirty="0" smtClean="0"/>
              <a:t>1917</a:t>
            </a:r>
            <a:endParaRPr lang="ko-KR" altLang="en-US" dirty="0"/>
          </a:p>
        </p:txBody>
      </p:sp>
      <p:sp>
        <p:nvSpPr>
          <p:cNvPr id="17" name="TextBox 16"/>
          <p:cNvSpPr txBox="1"/>
          <p:nvPr/>
        </p:nvSpPr>
        <p:spPr>
          <a:xfrm>
            <a:off x="107504" y="2348880"/>
            <a:ext cx="1368152" cy="369332"/>
          </a:xfrm>
          <a:prstGeom prst="rect">
            <a:avLst/>
          </a:prstGeom>
          <a:noFill/>
        </p:spPr>
        <p:txBody>
          <a:bodyPr wrap="square" rtlCol="0">
            <a:spAutoFit/>
          </a:bodyPr>
          <a:lstStyle/>
          <a:p>
            <a:r>
              <a:rPr lang="en-US" altLang="ko-KR" dirty="0" smtClean="0"/>
              <a:t>1924-1940</a:t>
            </a:r>
            <a:endParaRPr lang="ko-KR" altLang="en-US" dirty="0"/>
          </a:p>
        </p:txBody>
      </p:sp>
      <p:sp>
        <p:nvSpPr>
          <p:cNvPr id="18" name="TextBox 17"/>
          <p:cNvSpPr txBox="1"/>
          <p:nvPr/>
        </p:nvSpPr>
        <p:spPr>
          <a:xfrm>
            <a:off x="971600" y="0"/>
            <a:ext cx="864096" cy="369332"/>
          </a:xfrm>
          <a:prstGeom prst="rect">
            <a:avLst/>
          </a:prstGeom>
          <a:noFill/>
        </p:spPr>
        <p:txBody>
          <a:bodyPr wrap="square" rtlCol="0">
            <a:spAutoFit/>
          </a:bodyPr>
          <a:lstStyle/>
          <a:p>
            <a:r>
              <a:rPr lang="en-US" altLang="ko-KR" dirty="0" smtClean="0"/>
              <a:t>1910</a:t>
            </a:r>
            <a:endParaRPr lang="ko-KR" altLang="en-US" dirty="0"/>
          </a:p>
        </p:txBody>
      </p:sp>
      <p:sp>
        <p:nvSpPr>
          <p:cNvPr id="19" name="TextBox 18"/>
          <p:cNvSpPr txBox="1"/>
          <p:nvPr/>
        </p:nvSpPr>
        <p:spPr>
          <a:xfrm>
            <a:off x="1043608" y="6444044"/>
            <a:ext cx="1008112" cy="369332"/>
          </a:xfrm>
          <a:prstGeom prst="rect">
            <a:avLst/>
          </a:prstGeom>
          <a:noFill/>
        </p:spPr>
        <p:txBody>
          <a:bodyPr wrap="square" rtlCol="0">
            <a:spAutoFit/>
          </a:bodyPr>
          <a:lstStyle/>
          <a:p>
            <a:r>
              <a:rPr lang="en-US" altLang="ko-KR" dirty="0" smtClean="0"/>
              <a:t>2007</a:t>
            </a:r>
            <a:endParaRPr lang="ko-KR" altLang="en-US" dirty="0"/>
          </a:p>
        </p:txBody>
      </p:sp>
      <p:sp>
        <p:nvSpPr>
          <p:cNvPr id="20" name="TextBox 19"/>
          <p:cNvSpPr txBox="1"/>
          <p:nvPr/>
        </p:nvSpPr>
        <p:spPr>
          <a:xfrm>
            <a:off x="107504" y="1700808"/>
            <a:ext cx="1440160" cy="369332"/>
          </a:xfrm>
          <a:prstGeom prst="rect">
            <a:avLst/>
          </a:prstGeom>
          <a:noFill/>
        </p:spPr>
        <p:txBody>
          <a:bodyPr wrap="square" rtlCol="0">
            <a:spAutoFit/>
          </a:bodyPr>
          <a:lstStyle/>
          <a:p>
            <a:r>
              <a:rPr lang="en-US" altLang="ko-KR" dirty="0" smtClean="0"/>
              <a:t>1921-1923</a:t>
            </a:r>
            <a:endParaRPr lang="ko-KR" altLang="en-US" dirty="0"/>
          </a:p>
        </p:txBody>
      </p:sp>
      <p:sp>
        <p:nvSpPr>
          <p:cNvPr id="21" name="TextBox 20"/>
          <p:cNvSpPr txBox="1"/>
          <p:nvPr/>
        </p:nvSpPr>
        <p:spPr>
          <a:xfrm>
            <a:off x="107504" y="2924944"/>
            <a:ext cx="1368152" cy="369332"/>
          </a:xfrm>
          <a:prstGeom prst="rect">
            <a:avLst/>
          </a:prstGeom>
          <a:noFill/>
        </p:spPr>
        <p:txBody>
          <a:bodyPr wrap="square" rtlCol="0">
            <a:spAutoFit/>
          </a:bodyPr>
          <a:lstStyle/>
          <a:p>
            <a:r>
              <a:rPr lang="en-US" altLang="ko-KR" dirty="0" smtClean="0"/>
              <a:t>1941-1945</a:t>
            </a:r>
            <a:endParaRPr lang="ko-KR" altLang="en-US" dirty="0"/>
          </a:p>
        </p:txBody>
      </p:sp>
      <p:sp>
        <p:nvSpPr>
          <p:cNvPr id="22" name="TextBox 21"/>
          <p:cNvSpPr txBox="1"/>
          <p:nvPr/>
        </p:nvSpPr>
        <p:spPr>
          <a:xfrm>
            <a:off x="72008" y="5805264"/>
            <a:ext cx="1547664" cy="369332"/>
          </a:xfrm>
          <a:prstGeom prst="rect">
            <a:avLst/>
          </a:prstGeom>
          <a:noFill/>
        </p:spPr>
        <p:txBody>
          <a:bodyPr wrap="square" rtlCol="0">
            <a:spAutoFit/>
          </a:bodyPr>
          <a:lstStyle/>
          <a:p>
            <a:r>
              <a:rPr lang="en-US" altLang="ko-KR" dirty="0" smtClean="0"/>
              <a:t>2000-2001</a:t>
            </a:r>
            <a:endParaRPr lang="ko-KR" altLang="en-US" dirty="0"/>
          </a:p>
        </p:txBody>
      </p:sp>
      <p:sp>
        <p:nvSpPr>
          <p:cNvPr id="23" name="TextBox 22"/>
          <p:cNvSpPr txBox="1"/>
          <p:nvPr/>
        </p:nvSpPr>
        <p:spPr>
          <a:xfrm>
            <a:off x="107504" y="3429000"/>
            <a:ext cx="1260648" cy="369332"/>
          </a:xfrm>
          <a:prstGeom prst="rect">
            <a:avLst/>
          </a:prstGeom>
          <a:noFill/>
        </p:spPr>
        <p:txBody>
          <a:bodyPr wrap="square" rtlCol="0">
            <a:spAutoFit/>
          </a:bodyPr>
          <a:lstStyle/>
          <a:p>
            <a:r>
              <a:rPr lang="en-US" altLang="ko-KR" dirty="0" smtClean="0"/>
              <a:t>1953-1963</a:t>
            </a:r>
            <a:endParaRPr lang="ko-KR" altLang="en-US" dirty="0"/>
          </a:p>
        </p:txBody>
      </p:sp>
      <p:sp>
        <p:nvSpPr>
          <p:cNvPr id="24" name="TextBox 23"/>
          <p:cNvSpPr txBox="1"/>
          <p:nvPr/>
        </p:nvSpPr>
        <p:spPr>
          <a:xfrm>
            <a:off x="107504" y="3933056"/>
            <a:ext cx="1440160" cy="369332"/>
          </a:xfrm>
          <a:prstGeom prst="rect">
            <a:avLst/>
          </a:prstGeom>
          <a:noFill/>
        </p:spPr>
        <p:txBody>
          <a:bodyPr wrap="square" rtlCol="0">
            <a:spAutoFit/>
          </a:bodyPr>
          <a:lstStyle/>
          <a:p>
            <a:r>
              <a:rPr lang="en-US" altLang="ko-KR" dirty="0" smtClean="0"/>
              <a:t>1985-1987</a:t>
            </a:r>
            <a:endParaRPr lang="ko-KR" altLang="en-US" dirty="0"/>
          </a:p>
        </p:txBody>
      </p:sp>
      <p:sp>
        <p:nvSpPr>
          <p:cNvPr id="25" name="TextBox 24"/>
          <p:cNvSpPr txBox="1"/>
          <p:nvPr/>
        </p:nvSpPr>
        <p:spPr>
          <a:xfrm>
            <a:off x="107504" y="4571836"/>
            <a:ext cx="1656184" cy="369332"/>
          </a:xfrm>
          <a:prstGeom prst="rect">
            <a:avLst/>
          </a:prstGeom>
          <a:noFill/>
        </p:spPr>
        <p:txBody>
          <a:bodyPr wrap="square" rtlCol="0">
            <a:spAutoFit/>
          </a:bodyPr>
          <a:lstStyle/>
          <a:p>
            <a:r>
              <a:rPr lang="en-US" altLang="ko-KR" dirty="0" smtClean="0"/>
              <a:t>1988-1990</a:t>
            </a:r>
            <a:endParaRPr lang="ko-KR" altLang="en-US" dirty="0"/>
          </a:p>
        </p:txBody>
      </p:sp>
      <p:sp>
        <p:nvSpPr>
          <p:cNvPr id="26" name="TextBox 25"/>
          <p:cNvSpPr txBox="1"/>
          <p:nvPr/>
        </p:nvSpPr>
        <p:spPr>
          <a:xfrm>
            <a:off x="755576" y="5147900"/>
            <a:ext cx="936104" cy="369332"/>
          </a:xfrm>
          <a:prstGeom prst="rect">
            <a:avLst/>
          </a:prstGeom>
          <a:noFill/>
        </p:spPr>
        <p:txBody>
          <a:bodyPr wrap="square" rtlCol="0">
            <a:spAutoFit/>
          </a:bodyPr>
          <a:lstStyle/>
          <a:p>
            <a:r>
              <a:rPr lang="en-US" altLang="ko-KR" dirty="0" smtClean="0"/>
              <a:t>1991</a:t>
            </a:r>
            <a:endParaRPr lang="ko-KR" altLang="en-US" dirty="0"/>
          </a:p>
        </p:txBody>
      </p:sp>
      <p:sp>
        <p:nvSpPr>
          <p:cNvPr id="27" name="오른쪽 화살표 26"/>
          <p:cNvSpPr/>
          <p:nvPr/>
        </p:nvSpPr>
        <p:spPr>
          <a:xfrm rot="21213409">
            <a:off x="1498744" y="1408481"/>
            <a:ext cx="1368152" cy="1008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ko-KR" altLang="en-US"/>
          </a:p>
        </p:txBody>
      </p:sp>
      <p:sp>
        <p:nvSpPr>
          <p:cNvPr id="29" name="TextBox 28"/>
          <p:cNvSpPr txBox="1"/>
          <p:nvPr/>
        </p:nvSpPr>
        <p:spPr>
          <a:xfrm>
            <a:off x="2987824" y="1196752"/>
            <a:ext cx="5292080" cy="1477328"/>
          </a:xfrm>
          <a:prstGeom prst="rect">
            <a:avLst/>
          </a:prstGeom>
          <a:noFill/>
        </p:spPr>
        <p:txBody>
          <a:bodyPr wrap="square" rtlCol="0">
            <a:spAutoFit/>
          </a:bodyPr>
          <a:lstStyle/>
          <a:p>
            <a:r>
              <a:rPr lang="en-US" altLang="ko-KR" dirty="0" smtClean="0"/>
              <a:t>The USSR initially comprises 4 countries, without real independence from the center. After less than a decade of independence, the Communist Party has suppressed and subsumed Russia’s trade union.</a:t>
            </a:r>
            <a:endParaRPr lang="ko-KR" altLang="en-US" dirty="0"/>
          </a:p>
        </p:txBody>
      </p:sp>
      <p:pic>
        <p:nvPicPr>
          <p:cNvPr id="32" name="그림 31" descr="th.jpg"/>
          <p:cNvPicPr>
            <a:picLocks noChangeAspect="1"/>
          </p:cNvPicPr>
          <p:nvPr/>
        </p:nvPicPr>
        <p:blipFill>
          <a:blip r:embed="rId2" cstate="print"/>
          <a:stretch>
            <a:fillRect/>
          </a:stretch>
        </p:blipFill>
        <p:spPr>
          <a:xfrm>
            <a:off x="1979712" y="2636912"/>
            <a:ext cx="2324076" cy="1964035"/>
          </a:xfrm>
          <a:prstGeom prst="rect">
            <a:avLst/>
          </a:prstGeom>
        </p:spPr>
      </p:pic>
      <p:pic>
        <p:nvPicPr>
          <p:cNvPr id="33" name="그림 32" descr="th (1).jpg"/>
          <p:cNvPicPr>
            <a:picLocks noChangeAspect="1"/>
          </p:cNvPicPr>
          <p:nvPr/>
        </p:nvPicPr>
        <p:blipFill>
          <a:blip r:embed="rId3" cstate="print"/>
          <a:stretch>
            <a:fillRect/>
          </a:stretch>
        </p:blipFill>
        <p:spPr>
          <a:xfrm>
            <a:off x="4427984" y="2636912"/>
            <a:ext cx="2232248" cy="2016224"/>
          </a:xfrm>
          <a:prstGeom prst="rect">
            <a:avLst/>
          </a:prstGeom>
        </p:spPr>
      </p:pic>
      <p:pic>
        <p:nvPicPr>
          <p:cNvPr id="34" name="그림 33" descr="th (2).jpg"/>
          <p:cNvPicPr>
            <a:picLocks noChangeAspect="1"/>
          </p:cNvPicPr>
          <p:nvPr/>
        </p:nvPicPr>
        <p:blipFill>
          <a:blip r:embed="rId4" cstate="print"/>
          <a:stretch>
            <a:fillRect/>
          </a:stretch>
        </p:blipFill>
        <p:spPr>
          <a:xfrm>
            <a:off x="6804248" y="2636912"/>
            <a:ext cx="2267744" cy="2016224"/>
          </a:xfrm>
          <a:prstGeom prst="rect">
            <a:avLst/>
          </a:prstGeom>
        </p:spPr>
      </p:pic>
      <p:pic>
        <p:nvPicPr>
          <p:cNvPr id="35" name="그림 34" descr="캡처.JPG"/>
          <p:cNvPicPr>
            <a:picLocks noChangeAspect="1"/>
          </p:cNvPicPr>
          <p:nvPr/>
        </p:nvPicPr>
        <p:blipFill>
          <a:blip r:embed="rId5" cstate="print"/>
          <a:stretch>
            <a:fillRect/>
          </a:stretch>
        </p:blipFill>
        <p:spPr>
          <a:xfrm>
            <a:off x="1979712" y="4324350"/>
            <a:ext cx="6984776" cy="2533650"/>
          </a:xfrm>
          <a:prstGeom prst="rect">
            <a:avLst/>
          </a:prstGeom>
        </p:spPr>
      </p:pic>
      <p:pic>
        <p:nvPicPr>
          <p:cNvPr id="31" name="그림 30" descr="220px-JStalin_Secretary_general_CCCP_1942_flipped.jpg"/>
          <p:cNvPicPr>
            <a:picLocks noChangeAspect="1"/>
          </p:cNvPicPr>
          <p:nvPr/>
        </p:nvPicPr>
        <p:blipFill>
          <a:blip r:embed="rId6" cstate="print"/>
          <a:stretch>
            <a:fillRect/>
          </a:stretch>
        </p:blipFill>
        <p:spPr>
          <a:xfrm>
            <a:off x="2555776" y="2780928"/>
            <a:ext cx="2794000" cy="3860800"/>
          </a:xfrm>
          <a:prstGeom prst="rect">
            <a:avLst/>
          </a:prstGeom>
        </p:spPr>
      </p:pic>
      <p:sp>
        <p:nvSpPr>
          <p:cNvPr id="30" name="TextBox 29"/>
          <p:cNvSpPr txBox="1"/>
          <p:nvPr/>
        </p:nvSpPr>
        <p:spPr>
          <a:xfrm>
            <a:off x="5508104" y="3356992"/>
            <a:ext cx="2592288" cy="584775"/>
          </a:xfrm>
          <a:prstGeom prst="rect">
            <a:avLst/>
          </a:prstGeom>
          <a:solidFill>
            <a:schemeClr val="tx1"/>
          </a:solidFill>
        </p:spPr>
        <p:txBody>
          <a:bodyPr wrap="square" rtlCol="0">
            <a:spAutoFit/>
          </a:bodyPr>
          <a:lstStyle/>
          <a:p>
            <a:r>
              <a:rPr lang="en-US" altLang="ko-KR" sz="1600" dirty="0" smtClean="0">
                <a:solidFill>
                  <a:schemeClr val="bg1"/>
                </a:solidFill>
              </a:rPr>
              <a:t>Joseph Stalin became secretary general in 1922.</a:t>
            </a:r>
            <a:endParaRPr lang="ko-KR" altLang="en-US" sz="1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fade">
                                      <p:cBhvr>
                                        <p:cTn id="7" dur="20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ipe(down)">
                                      <p:cBhvr>
                                        <p:cTn id="12" dur="500"/>
                                        <p:tgtEl>
                                          <p:spTgt spid="32"/>
                                        </p:tgtEl>
                                      </p:cBhvr>
                                    </p:animEffect>
                                  </p:childTnLst>
                                </p:cTn>
                              </p:par>
                              <p:par>
                                <p:cTn id="13" presetID="22" presetClass="entr" presetSubtype="4" fill="hold" nodeType="with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down)">
                                      <p:cBhvr>
                                        <p:cTn id="15" dur="500"/>
                                        <p:tgtEl>
                                          <p:spTgt spid="33"/>
                                        </p:tgtEl>
                                      </p:cBhvr>
                                    </p:animEffect>
                                  </p:childTnLst>
                                </p:cTn>
                              </p:par>
                              <p:par>
                                <p:cTn id="16" presetID="22" presetClass="entr" presetSubtype="4" fill="hold" nodeType="with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wipe(down)">
                                      <p:cBhvr>
                                        <p:cTn id="18" dur="500"/>
                                        <p:tgtEl>
                                          <p:spTgt spid="34"/>
                                        </p:tgtEl>
                                      </p:cBhvr>
                                    </p:animEffect>
                                  </p:childTnLst>
                                </p:cTn>
                              </p:par>
                              <p:par>
                                <p:cTn id="19" presetID="22" presetClass="entr" presetSubtype="4"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down)">
                                      <p:cBhvr>
                                        <p:cTn id="21" dur="500"/>
                                        <p:tgtEl>
                                          <p:spTgt spid="35"/>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additive="base">
                                        <p:cTn id="26" dur="500" fill="hold"/>
                                        <p:tgtEl>
                                          <p:spTgt spid="30"/>
                                        </p:tgtEl>
                                        <p:attrNameLst>
                                          <p:attrName>ppt_x</p:attrName>
                                        </p:attrNameLst>
                                      </p:cBhvr>
                                      <p:tavLst>
                                        <p:tav tm="0">
                                          <p:val>
                                            <p:strVal val="#ppt_x"/>
                                          </p:val>
                                        </p:tav>
                                        <p:tav tm="100000">
                                          <p:val>
                                            <p:strVal val="#ppt_x"/>
                                          </p:val>
                                        </p:tav>
                                      </p:tavLst>
                                    </p:anim>
                                    <p:anim calcmode="lin" valueType="num">
                                      <p:cBhvr additive="base">
                                        <p:cTn id="27" dur="500" fill="hold"/>
                                        <p:tgtEl>
                                          <p:spTgt spid="30"/>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1"/>
                                        </p:tgtEl>
                                        <p:attrNameLst>
                                          <p:attrName>style.visibility</p:attrName>
                                        </p:attrNameLst>
                                      </p:cBhvr>
                                      <p:to>
                                        <p:strVal val="visible"/>
                                      </p:to>
                                    </p:set>
                                    <p:anim calcmode="lin" valueType="num">
                                      <p:cBhvr additive="base">
                                        <p:cTn id="30" dur="500" fill="hold"/>
                                        <p:tgtEl>
                                          <p:spTgt spid="31"/>
                                        </p:tgtEl>
                                        <p:attrNameLst>
                                          <p:attrName>ppt_x</p:attrName>
                                        </p:attrNameLst>
                                      </p:cBhvr>
                                      <p:tavLst>
                                        <p:tav tm="0">
                                          <p:val>
                                            <p:strVal val="#ppt_x"/>
                                          </p:val>
                                        </p:tav>
                                        <p:tav tm="100000">
                                          <p:val>
                                            <p:strVal val="#ppt_x"/>
                                          </p:val>
                                        </p:tav>
                                      </p:tavLst>
                                    </p:anim>
                                    <p:anim calcmode="lin" valueType="num">
                                      <p:cBhvr additive="base">
                                        <p:cTn id="3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uild="allAtOnce"/>
      <p:bldP spid="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직선 화살표 연결선 3"/>
          <p:cNvCxnSpPr/>
          <p:nvPr/>
        </p:nvCxnSpPr>
        <p:spPr>
          <a:xfrm>
            <a:off x="1331640" y="69269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 name="직선 화살표 연결선 4"/>
          <p:cNvCxnSpPr/>
          <p:nvPr/>
        </p:nvCxnSpPr>
        <p:spPr>
          <a:xfrm>
            <a:off x="1331640" y="126876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 name="직선 화살표 연결선 5"/>
          <p:cNvCxnSpPr/>
          <p:nvPr/>
        </p:nvCxnSpPr>
        <p:spPr>
          <a:xfrm>
            <a:off x="1403648" y="1916832"/>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 name="직선 화살표 연결선 6"/>
          <p:cNvCxnSpPr/>
          <p:nvPr/>
        </p:nvCxnSpPr>
        <p:spPr>
          <a:xfrm>
            <a:off x="1403648" y="602128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직선 화살표 연결선 7"/>
          <p:cNvCxnSpPr/>
          <p:nvPr/>
        </p:nvCxnSpPr>
        <p:spPr>
          <a:xfrm>
            <a:off x="1403648" y="537321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 name="직선 화살표 연결선 8"/>
          <p:cNvCxnSpPr/>
          <p:nvPr/>
        </p:nvCxnSpPr>
        <p:spPr>
          <a:xfrm>
            <a:off x="1403648" y="472514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 name="직선 화살표 연결선 9"/>
          <p:cNvCxnSpPr/>
          <p:nvPr/>
        </p:nvCxnSpPr>
        <p:spPr>
          <a:xfrm>
            <a:off x="1403648" y="414908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 name="직선 화살표 연결선 10"/>
          <p:cNvCxnSpPr/>
          <p:nvPr/>
        </p:nvCxnSpPr>
        <p:spPr>
          <a:xfrm>
            <a:off x="1403648" y="364502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직선 화살표 연결선 12"/>
          <p:cNvCxnSpPr/>
          <p:nvPr/>
        </p:nvCxnSpPr>
        <p:spPr>
          <a:xfrm>
            <a:off x="1403648" y="314096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직선 연결선 13"/>
          <p:cNvCxnSpPr/>
          <p:nvPr/>
        </p:nvCxnSpPr>
        <p:spPr>
          <a:xfrm>
            <a:off x="1331640" y="332656"/>
            <a:ext cx="72008" cy="6192688"/>
          </a:xfrm>
          <a:prstGeom prst="line">
            <a:avLst/>
          </a:prstGeom>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683568" y="539388"/>
            <a:ext cx="1224136" cy="369332"/>
          </a:xfrm>
          <a:prstGeom prst="rect">
            <a:avLst/>
          </a:prstGeom>
          <a:noFill/>
        </p:spPr>
        <p:txBody>
          <a:bodyPr wrap="square" rtlCol="0">
            <a:spAutoFit/>
          </a:bodyPr>
          <a:lstStyle/>
          <a:p>
            <a:r>
              <a:rPr lang="en-US" altLang="ko-KR" dirty="0" smtClean="0"/>
              <a:t>1910</a:t>
            </a:r>
            <a:endParaRPr lang="ko-KR" altLang="en-US" dirty="0"/>
          </a:p>
        </p:txBody>
      </p:sp>
      <p:sp>
        <p:nvSpPr>
          <p:cNvPr id="16" name="TextBox 15"/>
          <p:cNvSpPr txBox="1"/>
          <p:nvPr/>
        </p:nvSpPr>
        <p:spPr>
          <a:xfrm>
            <a:off x="683568" y="1052736"/>
            <a:ext cx="646331" cy="369332"/>
          </a:xfrm>
          <a:prstGeom prst="rect">
            <a:avLst/>
          </a:prstGeom>
          <a:noFill/>
        </p:spPr>
        <p:txBody>
          <a:bodyPr wrap="none" rtlCol="0">
            <a:spAutoFit/>
          </a:bodyPr>
          <a:lstStyle/>
          <a:p>
            <a:r>
              <a:rPr lang="en-US" altLang="ko-KR" dirty="0" smtClean="0"/>
              <a:t>1917</a:t>
            </a:r>
            <a:endParaRPr lang="ko-KR" altLang="en-US" dirty="0"/>
          </a:p>
        </p:txBody>
      </p:sp>
      <p:sp>
        <p:nvSpPr>
          <p:cNvPr id="17" name="TextBox 16"/>
          <p:cNvSpPr txBox="1"/>
          <p:nvPr/>
        </p:nvSpPr>
        <p:spPr>
          <a:xfrm>
            <a:off x="107504" y="2348880"/>
            <a:ext cx="1368152" cy="369332"/>
          </a:xfrm>
          <a:prstGeom prst="rect">
            <a:avLst/>
          </a:prstGeom>
          <a:noFill/>
        </p:spPr>
        <p:txBody>
          <a:bodyPr wrap="square" rtlCol="0">
            <a:spAutoFit/>
          </a:bodyPr>
          <a:lstStyle/>
          <a:p>
            <a:r>
              <a:rPr lang="en-US" altLang="ko-KR" dirty="0" smtClean="0"/>
              <a:t>1924-1940</a:t>
            </a:r>
            <a:endParaRPr lang="ko-KR" altLang="en-US" dirty="0"/>
          </a:p>
        </p:txBody>
      </p:sp>
      <p:sp>
        <p:nvSpPr>
          <p:cNvPr id="18" name="TextBox 17"/>
          <p:cNvSpPr txBox="1"/>
          <p:nvPr/>
        </p:nvSpPr>
        <p:spPr>
          <a:xfrm>
            <a:off x="971600" y="0"/>
            <a:ext cx="864096" cy="369332"/>
          </a:xfrm>
          <a:prstGeom prst="rect">
            <a:avLst/>
          </a:prstGeom>
          <a:noFill/>
        </p:spPr>
        <p:txBody>
          <a:bodyPr wrap="square" rtlCol="0">
            <a:spAutoFit/>
          </a:bodyPr>
          <a:lstStyle/>
          <a:p>
            <a:r>
              <a:rPr lang="en-US" altLang="ko-KR" dirty="0" smtClean="0"/>
              <a:t>1910</a:t>
            </a:r>
            <a:endParaRPr lang="ko-KR" altLang="en-US" dirty="0"/>
          </a:p>
        </p:txBody>
      </p:sp>
      <p:sp>
        <p:nvSpPr>
          <p:cNvPr id="19" name="TextBox 18"/>
          <p:cNvSpPr txBox="1"/>
          <p:nvPr/>
        </p:nvSpPr>
        <p:spPr>
          <a:xfrm>
            <a:off x="1043608" y="6444044"/>
            <a:ext cx="1008112" cy="369332"/>
          </a:xfrm>
          <a:prstGeom prst="rect">
            <a:avLst/>
          </a:prstGeom>
          <a:noFill/>
        </p:spPr>
        <p:txBody>
          <a:bodyPr wrap="square" rtlCol="0">
            <a:spAutoFit/>
          </a:bodyPr>
          <a:lstStyle/>
          <a:p>
            <a:r>
              <a:rPr lang="en-US" altLang="ko-KR" dirty="0" smtClean="0"/>
              <a:t>2007</a:t>
            </a:r>
            <a:endParaRPr lang="ko-KR" altLang="en-US" dirty="0"/>
          </a:p>
        </p:txBody>
      </p:sp>
      <p:sp>
        <p:nvSpPr>
          <p:cNvPr id="20" name="TextBox 19"/>
          <p:cNvSpPr txBox="1"/>
          <p:nvPr/>
        </p:nvSpPr>
        <p:spPr>
          <a:xfrm>
            <a:off x="107504" y="1700808"/>
            <a:ext cx="1440160" cy="369332"/>
          </a:xfrm>
          <a:prstGeom prst="rect">
            <a:avLst/>
          </a:prstGeom>
          <a:noFill/>
        </p:spPr>
        <p:txBody>
          <a:bodyPr wrap="square" rtlCol="0">
            <a:spAutoFit/>
          </a:bodyPr>
          <a:lstStyle/>
          <a:p>
            <a:r>
              <a:rPr lang="en-US" altLang="ko-KR" dirty="0" smtClean="0"/>
              <a:t>1921-1923</a:t>
            </a:r>
            <a:endParaRPr lang="ko-KR" altLang="en-US" dirty="0"/>
          </a:p>
        </p:txBody>
      </p:sp>
      <p:sp>
        <p:nvSpPr>
          <p:cNvPr id="21" name="TextBox 20"/>
          <p:cNvSpPr txBox="1"/>
          <p:nvPr/>
        </p:nvSpPr>
        <p:spPr>
          <a:xfrm>
            <a:off x="107504" y="2924944"/>
            <a:ext cx="1368152" cy="369332"/>
          </a:xfrm>
          <a:prstGeom prst="rect">
            <a:avLst/>
          </a:prstGeom>
          <a:noFill/>
        </p:spPr>
        <p:txBody>
          <a:bodyPr wrap="square" rtlCol="0">
            <a:spAutoFit/>
          </a:bodyPr>
          <a:lstStyle/>
          <a:p>
            <a:r>
              <a:rPr lang="en-US" altLang="ko-KR" dirty="0" smtClean="0"/>
              <a:t>1941-1945</a:t>
            </a:r>
            <a:endParaRPr lang="ko-KR" altLang="en-US" dirty="0"/>
          </a:p>
        </p:txBody>
      </p:sp>
      <p:sp>
        <p:nvSpPr>
          <p:cNvPr id="22" name="TextBox 21"/>
          <p:cNvSpPr txBox="1"/>
          <p:nvPr/>
        </p:nvSpPr>
        <p:spPr>
          <a:xfrm>
            <a:off x="72008" y="5805264"/>
            <a:ext cx="1547664" cy="369332"/>
          </a:xfrm>
          <a:prstGeom prst="rect">
            <a:avLst/>
          </a:prstGeom>
          <a:noFill/>
        </p:spPr>
        <p:txBody>
          <a:bodyPr wrap="square" rtlCol="0">
            <a:spAutoFit/>
          </a:bodyPr>
          <a:lstStyle/>
          <a:p>
            <a:r>
              <a:rPr lang="en-US" altLang="ko-KR" dirty="0" smtClean="0"/>
              <a:t>2000-2001</a:t>
            </a:r>
            <a:endParaRPr lang="ko-KR" altLang="en-US" dirty="0"/>
          </a:p>
        </p:txBody>
      </p:sp>
      <p:sp>
        <p:nvSpPr>
          <p:cNvPr id="23" name="TextBox 22"/>
          <p:cNvSpPr txBox="1"/>
          <p:nvPr/>
        </p:nvSpPr>
        <p:spPr>
          <a:xfrm>
            <a:off x="107504" y="3429000"/>
            <a:ext cx="1260648" cy="369332"/>
          </a:xfrm>
          <a:prstGeom prst="rect">
            <a:avLst/>
          </a:prstGeom>
          <a:noFill/>
        </p:spPr>
        <p:txBody>
          <a:bodyPr wrap="square" rtlCol="0">
            <a:spAutoFit/>
          </a:bodyPr>
          <a:lstStyle/>
          <a:p>
            <a:r>
              <a:rPr lang="en-US" altLang="ko-KR" dirty="0" smtClean="0"/>
              <a:t>1953-1963</a:t>
            </a:r>
            <a:endParaRPr lang="ko-KR" altLang="en-US" dirty="0"/>
          </a:p>
        </p:txBody>
      </p:sp>
      <p:sp>
        <p:nvSpPr>
          <p:cNvPr id="24" name="TextBox 23"/>
          <p:cNvSpPr txBox="1"/>
          <p:nvPr/>
        </p:nvSpPr>
        <p:spPr>
          <a:xfrm>
            <a:off x="107504" y="3933056"/>
            <a:ext cx="1440160" cy="369332"/>
          </a:xfrm>
          <a:prstGeom prst="rect">
            <a:avLst/>
          </a:prstGeom>
          <a:noFill/>
        </p:spPr>
        <p:txBody>
          <a:bodyPr wrap="square" rtlCol="0">
            <a:spAutoFit/>
          </a:bodyPr>
          <a:lstStyle/>
          <a:p>
            <a:r>
              <a:rPr lang="en-US" altLang="ko-KR" dirty="0" smtClean="0"/>
              <a:t>1985-1987</a:t>
            </a:r>
            <a:endParaRPr lang="ko-KR" altLang="en-US" dirty="0"/>
          </a:p>
        </p:txBody>
      </p:sp>
      <p:sp>
        <p:nvSpPr>
          <p:cNvPr id="25" name="TextBox 24"/>
          <p:cNvSpPr txBox="1"/>
          <p:nvPr/>
        </p:nvSpPr>
        <p:spPr>
          <a:xfrm>
            <a:off x="107504" y="4571836"/>
            <a:ext cx="1656184" cy="369332"/>
          </a:xfrm>
          <a:prstGeom prst="rect">
            <a:avLst/>
          </a:prstGeom>
          <a:noFill/>
        </p:spPr>
        <p:txBody>
          <a:bodyPr wrap="square" rtlCol="0">
            <a:spAutoFit/>
          </a:bodyPr>
          <a:lstStyle/>
          <a:p>
            <a:r>
              <a:rPr lang="en-US" altLang="ko-KR" dirty="0" smtClean="0"/>
              <a:t>1988-1990</a:t>
            </a:r>
            <a:endParaRPr lang="ko-KR" altLang="en-US" dirty="0"/>
          </a:p>
        </p:txBody>
      </p:sp>
      <p:sp>
        <p:nvSpPr>
          <p:cNvPr id="26" name="TextBox 25"/>
          <p:cNvSpPr txBox="1"/>
          <p:nvPr/>
        </p:nvSpPr>
        <p:spPr>
          <a:xfrm>
            <a:off x="755576" y="5147900"/>
            <a:ext cx="936104" cy="369332"/>
          </a:xfrm>
          <a:prstGeom prst="rect">
            <a:avLst/>
          </a:prstGeom>
          <a:noFill/>
        </p:spPr>
        <p:txBody>
          <a:bodyPr wrap="square" rtlCol="0">
            <a:spAutoFit/>
          </a:bodyPr>
          <a:lstStyle/>
          <a:p>
            <a:r>
              <a:rPr lang="en-US" altLang="ko-KR" dirty="0" smtClean="0"/>
              <a:t>1991</a:t>
            </a:r>
            <a:endParaRPr lang="ko-KR" altLang="en-US" dirty="0"/>
          </a:p>
        </p:txBody>
      </p:sp>
      <p:sp>
        <p:nvSpPr>
          <p:cNvPr id="27" name="오른쪽 화살표 26"/>
          <p:cNvSpPr/>
          <p:nvPr/>
        </p:nvSpPr>
        <p:spPr>
          <a:xfrm rot="19647937">
            <a:off x="1335017" y="1573573"/>
            <a:ext cx="1576381" cy="1008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ko-KR" altLang="en-US"/>
          </a:p>
        </p:txBody>
      </p:sp>
      <p:sp>
        <p:nvSpPr>
          <p:cNvPr id="28" name="TextBox 27"/>
          <p:cNvSpPr txBox="1"/>
          <p:nvPr/>
        </p:nvSpPr>
        <p:spPr>
          <a:xfrm>
            <a:off x="2843808" y="1124744"/>
            <a:ext cx="6084168" cy="1477328"/>
          </a:xfrm>
          <a:prstGeom prst="rect">
            <a:avLst/>
          </a:prstGeom>
          <a:noFill/>
        </p:spPr>
        <p:txBody>
          <a:bodyPr wrap="square" rtlCol="0">
            <a:spAutoFit/>
          </a:bodyPr>
          <a:lstStyle/>
          <a:p>
            <a:r>
              <a:rPr lang="en-US" altLang="ko-KR" dirty="0" smtClean="0"/>
              <a:t>After Lenin’s death in 1924, Stalin argues against the need for international revolution for the USSR ’s survival. He moves against rivals in the Party, and in 50</a:t>
            </a:r>
            <a:r>
              <a:rPr lang="en-US" altLang="ko-KR" baseline="30000" dirty="0" smtClean="0"/>
              <a:t>th</a:t>
            </a:r>
            <a:r>
              <a:rPr lang="en-US" altLang="ko-KR" dirty="0" smtClean="0"/>
              <a:t> birthday in 1929, his dictatorship and cult of personality in fully established.</a:t>
            </a:r>
            <a:endParaRPr lang="ko-KR" altLang="en-US" dirty="0"/>
          </a:p>
        </p:txBody>
      </p:sp>
      <p:sp>
        <p:nvSpPr>
          <p:cNvPr id="29" name="아래쪽 화살표 28"/>
          <p:cNvSpPr/>
          <p:nvPr/>
        </p:nvSpPr>
        <p:spPr>
          <a:xfrm>
            <a:off x="4427984" y="1988840"/>
            <a:ext cx="504056" cy="2736304"/>
          </a:xfrm>
          <a:prstGeom prst="downArrow">
            <a:avLst/>
          </a:prstGeom>
          <a:solidFill>
            <a:schemeClr val="accent1">
              <a:alpha val="57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ko-KR" altLang="en-US" dirty="0"/>
          </a:p>
        </p:txBody>
      </p:sp>
      <p:sp>
        <p:nvSpPr>
          <p:cNvPr id="30" name="TextBox 29"/>
          <p:cNvSpPr txBox="1"/>
          <p:nvPr/>
        </p:nvSpPr>
        <p:spPr>
          <a:xfrm>
            <a:off x="1691680" y="4797152"/>
            <a:ext cx="7416824" cy="369332"/>
          </a:xfrm>
          <a:prstGeom prst="rect">
            <a:avLst/>
          </a:prstGeom>
          <a:noFill/>
        </p:spPr>
        <p:txBody>
          <a:bodyPr wrap="square" rtlCol="0">
            <a:spAutoFit/>
          </a:bodyPr>
          <a:lstStyle/>
          <a:p>
            <a:r>
              <a:rPr lang="en-US" altLang="ko-KR" dirty="0" smtClean="0"/>
              <a:t>Leon Trotsky, </a:t>
            </a:r>
            <a:r>
              <a:rPr lang="en-US" altLang="ko-KR" dirty="0" err="1" smtClean="0"/>
              <a:t>Grigori</a:t>
            </a:r>
            <a:r>
              <a:rPr lang="en-US" altLang="ko-KR" dirty="0" smtClean="0"/>
              <a:t> Zinoviev, Lev Kamenev and Nikolai Bukharin</a:t>
            </a:r>
            <a:endParaRPr lang="ko-KR"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wipe(down)">
                                      <p:cBhvr>
                                        <p:cTn id="7" dur="5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up)">
                                      <p:cBhvr>
                                        <p:cTn id="12" dur="500"/>
                                        <p:tgtEl>
                                          <p:spTgt spid="29"/>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up)">
                                      <p:cBhvr>
                                        <p:cTn id="1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allAtOnce"/>
      <p:bldP spid="29" grpId="0" animBg="1"/>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cxnSp>
        <p:nvCxnSpPr>
          <p:cNvPr id="4" name="직선 화살표 연결선 3"/>
          <p:cNvCxnSpPr/>
          <p:nvPr/>
        </p:nvCxnSpPr>
        <p:spPr>
          <a:xfrm>
            <a:off x="1331640" y="69269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 name="직선 화살표 연결선 4"/>
          <p:cNvCxnSpPr/>
          <p:nvPr/>
        </p:nvCxnSpPr>
        <p:spPr>
          <a:xfrm>
            <a:off x="1331640" y="126876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 name="직선 화살표 연결선 5"/>
          <p:cNvCxnSpPr/>
          <p:nvPr/>
        </p:nvCxnSpPr>
        <p:spPr>
          <a:xfrm>
            <a:off x="1403648" y="1916832"/>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 name="직선 화살표 연결선 6"/>
          <p:cNvCxnSpPr/>
          <p:nvPr/>
        </p:nvCxnSpPr>
        <p:spPr>
          <a:xfrm>
            <a:off x="1403648" y="602128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직선 화살표 연결선 7"/>
          <p:cNvCxnSpPr/>
          <p:nvPr/>
        </p:nvCxnSpPr>
        <p:spPr>
          <a:xfrm>
            <a:off x="1403648" y="537321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 name="직선 화살표 연결선 8"/>
          <p:cNvCxnSpPr/>
          <p:nvPr/>
        </p:nvCxnSpPr>
        <p:spPr>
          <a:xfrm>
            <a:off x="1403648" y="472514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 name="직선 화살표 연결선 9"/>
          <p:cNvCxnSpPr/>
          <p:nvPr/>
        </p:nvCxnSpPr>
        <p:spPr>
          <a:xfrm>
            <a:off x="1403648" y="414908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 name="직선 화살표 연결선 10"/>
          <p:cNvCxnSpPr/>
          <p:nvPr/>
        </p:nvCxnSpPr>
        <p:spPr>
          <a:xfrm>
            <a:off x="1403648" y="364502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직선 화살표 연결선 11"/>
          <p:cNvCxnSpPr/>
          <p:nvPr/>
        </p:nvCxnSpPr>
        <p:spPr>
          <a:xfrm>
            <a:off x="1403648" y="256490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직선 연결선 13"/>
          <p:cNvCxnSpPr/>
          <p:nvPr/>
        </p:nvCxnSpPr>
        <p:spPr>
          <a:xfrm>
            <a:off x="1331640" y="332656"/>
            <a:ext cx="72008" cy="6192688"/>
          </a:xfrm>
          <a:prstGeom prst="line">
            <a:avLst/>
          </a:prstGeom>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683568" y="539388"/>
            <a:ext cx="1224136" cy="369332"/>
          </a:xfrm>
          <a:prstGeom prst="rect">
            <a:avLst/>
          </a:prstGeom>
          <a:noFill/>
        </p:spPr>
        <p:txBody>
          <a:bodyPr wrap="square" rtlCol="0">
            <a:spAutoFit/>
          </a:bodyPr>
          <a:lstStyle/>
          <a:p>
            <a:r>
              <a:rPr lang="en-US" altLang="ko-KR" dirty="0" smtClean="0"/>
              <a:t>1910</a:t>
            </a:r>
            <a:endParaRPr lang="ko-KR" altLang="en-US" dirty="0"/>
          </a:p>
        </p:txBody>
      </p:sp>
      <p:sp>
        <p:nvSpPr>
          <p:cNvPr id="16" name="TextBox 15"/>
          <p:cNvSpPr txBox="1"/>
          <p:nvPr/>
        </p:nvSpPr>
        <p:spPr>
          <a:xfrm>
            <a:off x="683568" y="1052736"/>
            <a:ext cx="646331" cy="369332"/>
          </a:xfrm>
          <a:prstGeom prst="rect">
            <a:avLst/>
          </a:prstGeom>
          <a:noFill/>
        </p:spPr>
        <p:txBody>
          <a:bodyPr wrap="none" rtlCol="0">
            <a:spAutoFit/>
          </a:bodyPr>
          <a:lstStyle/>
          <a:p>
            <a:r>
              <a:rPr lang="en-US" altLang="ko-KR" dirty="0" smtClean="0"/>
              <a:t>1917</a:t>
            </a:r>
            <a:endParaRPr lang="ko-KR" altLang="en-US" dirty="0"/>
          </a:p>
        </p:txBody>
      </p:sp>
      <p:sp>
        <p:nvSpPr>
          <p:cNvPr id="17" name="TextBox 16"/>
          <p:cNvSpPr txBox="1"/>
          <p:nvPr/>
        </p:nvSpPr>
        <p:spPr>
          <a:xfrm>
            <a:off x="107504" y="2348880"/>
            <a:ext cx="1368152" cy="369332"/>
          </a:xfrm>
          <a:prstGeom prst="rect">
            <a:avLst/>
          </a:prstGeom>
          <a:noFill/>
        </p:spPr>
        <p:txBody>
          <a:bodyPr wrap="square" rtlCol="0">
            <a:spAutoFit/>
          </a:bodyPr>
          <a:lstStyle/>
          <a:p>
            <a:r>
              <a:rPr lang="en-US" altLang="ko-KR" dirty="0" smtClean="0"/>
              <a:t>1924-1940</a:t>
            </a:r>
            <a:endParaRPr lang="ko-KR" altLang="en-US" dirty="0"/>
          </a:p>
        </p:txBody>
      </p:sp>
      <p:sp>
        <p:nvSpPr>
          <p:cNvPr id="18" name="TextBox 17"/>
          <p:cNvSpPr txBox="1"/>
          <p:nvPr/>
        </p:nvSpPr>
        <p:spPr>
          <a:xfrm>
            <a:off x="971600" y="0"/>
            <a:ext cx="864096" cy="369332"/>
          </a:xfrm>
          <a:prstGeom prst="rect">
            <a:avLst/>
          </a:prstGeom>
          <a:noFill/>
        </p:spPr>
        <p:txBody>
          <a:bodyPr wrap="square" rtlCol="0">
            <a:spAutoFit/>
          </a:bodyPr>
          <a:lstStyle/>
          <a:p>
            <a:r>
              <a:rPr lang="en-US" altLang="ko-KR" dirty="0" smtClean="0"/>
              <a:t>1910</a:t>
            </a:r>
            <a:endParaRPr lang="ko-KR" altLang="en-US" dirty="0"/>
          </a:p>
        </p:txBody>
      </p:sp>
      <p:sp>
        <p:nvSpPr>
          <p:cNvPr id="19" name="TextBox 18"/>
          <p:cNvSpPr txBox="1"/>
          <p:nvPr/>
        </p:nvSpPr>
        <p:spPr>
          <a:xfrm>
            <a:off x="1043608" y="6444044"/>
            <a:ext cx="1008112" cy="369332"/>
          </a:xfrm>
          <a:prstGeom prst="rect">
            <a:avLst/>
          </a:prstGeom>
          <a:noFill/>
        </p:spPr>
        <p:txBody>
          <a:bodyPr wrap="square" rtlCol="0">
            <a:spAutoFit/>
          </a:bodyPr>
          <a:lstStyle/>
          <a:p>
            <a:r>
              <a:rPr lang="en-US" altLang="ko-KR" dirty="0" smtClean="0"/>
              <a:t>2007</a:t>
            </a:r>
            <a:endParaRPr lang="ko-KR" altLang="en-US" dirty="0"/>
          </a:p>
        </p:txBody>
      </p:sp>
      <p:sp>
        <p:nvSpPr>
          <p:cNvPr id="20" name="TextBox 19"/>
          <p:cNvSpPr txBox="1"/>
          <p:nvPr/>
        </p:nvSpPr>
        <p:spPr>
          <a:xfrm>
            <a:off x="107504" y="1700808"/>
            <a:ext cx="1440160" cy="369332"/>
          </a:xfrm>
          <a:prstGeom prst="rect">
            <a:avLst/>
          </a:prstGeom>
          <a:noFill/>
        </p:spPr>
        <p:txBody>
          <a:bodyPr wrap="square" rtlCol="0">
            <a:spAutoFit/>
          </a:bodyPr>
          <a:lstStyle/>
          <a:p>
            <a:r>
              <a:rPr lang="en-US" altLang="ko-KR" dirty="0" smtClean="0"/>
              <a:t>1921-1923</a:t>
            </a:r>
            <a:endParaRPr lang="ko-KR" altLang="en-US" dirty="0"/>
          </a:p>
        </p:txBody>
      </p:sp>
      <p:sp>
        <p:nvSpPr>
          <p:cNvPr id="21" name="TextBox 20"/>
          <p:cNvSpPr txBox="1"/>
          <p:nvPr/>
        </p:nvSpPr>
        <p:spPr>
          <a:xfrm>
            <a:off x="107504" y="2924944"/>
            <a:ext cx="1368152" cy="369332"/>
          </a:xfrm>
          <a:prstGeom prst="rect">
            <a:avLst/>
          </a:prstGeom>
          <a:noFill/>
        </p:spPr>
        <p:txBody>
          <a:bodyPr wrap="square" rtlCol="0">
            <a:spAutoFit/>
          </a:bodyPr>
          <a:lstStyle/>
          <a:p>
            <a:r>
              <a:rPr lang="en-US" altLang="ko-KR" dirty="0" smtClean="0"/>
              <a:t>1941-1945</a:t>
            </a:r>
            <a:endParaRPr lang="ko-KR" altLang="en-US" dirty="0"/>
          </a:p>
        </p:txBody>
      </p:sp>
      <p:sp>
        <p:nvSpPr>
          <p:cNvPr id="22" name="TextBox 21"/>
          <p:cNvSpPr txBox="1"/>
          <p:nvPr/>
        </p:nvSpPr>
        <p:spPr>
          <a:xfrm>
            <a:off x="72008" y="5805264"/>
            <a:ext cx="1547664" cy="369332"/>
          </a:xfrm>
          <a:prstGeom prst="rect">
            <a:avLst/>
          </a:prstGeom>
          <a:noFill/>
        </p:spPr>
        <p:txBody>
          <a:bodyPr wrap="square" rtlCol="0">
            <a:spAutoFit/>
          </a:bodyPr>
          <a:lstStyle/>
          <a:p>
            <a:r>
              <a:rPr lang="en-US" altLang="ko-KR" dirty="0" smtClean="0"/>
              <a:t>2000-2001</a:t>
            </a:r>
            <a:endParaRPr lang="ko-KR" altLang="en-US" dirty="0"/>
          </a:p>
        </p:txBody>
      </p:sp>
      <p:sp>
        <p:nvSpPr>
          <p:cNvPr id="23" name="TextBox 22"/>
          <p:cNvSpPr txBox="1"/>
          <p:nvPr/>
        </p:nvSpPr>
        <p:spPr>
          <a:xfrm>
            <a:off x="107504" y="3429000"/>
            <a:ext cx="1260648" cy="369332"/>
          </a:xfrm>
          <a:prstGeom prst="rect">
            <a:avLst/>
          </a:prstGeom>
          <a:noFill/>
        </p:spPr>
        <p:txBody>
          <a:bodyPr wrap="square" rtlCol="0">
            <a:spAutoFit/>
          </a:bodyPr>
          <a:lstStyle/>
          <a:p>
            <a:r>
              <a:rPr lang="en-US" altLang="ko-KR" dirty="0" smtClean="0"/>
              <a:t>1953-1963</a:t>
            </a:r>
            <a:endParaRPr lang="ko-KR" altLang="en-US" dirty="0"/>
          </a:p>
        </p:txBody>
      </p:sp>
      <p:sp>
        <p:nvSpPr>
          <p:cNvPr id="24" name="TextBox 23"/>
          <p:cNvSpPr txBox="1"/>
          <p:nvPr/>
        </p:nvSpPr>
        <p:spPr>
          <a:xfrm>
            <a:off x="107504" y="3933056"/>
            <a:ext cx="1440160" cy="369332"/>
          </a:xfrm>
          <a:prstGeom prst="rect">
            <a:avLst/>
          </a:prstGeom>
          <a:noFill/>
        </p:spPr>
        <p:txBody>
          <a:bodyPr wrap="square" rtlCol="0">
            <a:spAutoFit/>
          </a:bodyPr>
          <a:lstStyle/>
          <a:p>
            <a:r>
              <a:rPr lang="en-US" altLang="ko-KR" dirty="0" smtClean="0"/>
              <a:t>1985-1987</a:t>
            </a:r>
            <a:endParaRPr lang="ko-KR" altLang="en-US" dirty="0"/>
          </a:p>
        </p:txBody>
      </p:sp>
      <p:sp>
        <p:nvSpPr>
          <p:cNvPr id="25" name="TextBox 24"/>
          <p:cNvSpPr txBox="1"/>
          <p:nvPr/>
        </p:nvSpPr>
        <p:spPr>
          <a:xfrm>
            <a:off x="107504" y="4571836"/>
            <a:ext cx="1656184" cy="369332"/>
          </a:xfrm>
          <a:prstGeom prst="rect">
            <a:avLst/>
          </a:prstGeom>
          <a:noFill/>
        </p:spPr>
        <p:txBody>
          <a:bodyPr wrap="square" rtlCol="0">
            <a:spAutoFit/>
          </a:bodyPr>
          <a:lstStyle/>
          <a:p>
            <a:r>
              <a:rPr lang="en-US" altLang="ko-KR" dirty="0" smtClean="0"/>
              <a:t>1988-1990</a:t>
            </a:r>
            <a:endParaRPr lang="ko-KR" altLang="en-US" dirty="0"/>
          </a:p>
        </p:txBody>
      </p:sp>
      <p:sp>
        <p:nvSpPr>
          <p:cNvPr id="26" name="TextBox 25"/>
          <p:cNvSpPr txBox="1"/>
          <p:nvPr/>
        </p:nvSpPr>
        <p:spPr>
          <a:xfrm>
            <a:off x="755576" y="5147900"/>
            <a:ext cx="936104" cy="369332"/>
          </a:xfrm>
          <a:prstGeom prst="rect">
            <a:avLst/>
          </a:prstGeom>
          <a:noFill/>
        </p:spPr>
        <p:txBody>
          <a:bodyPr wrap="square" rtlCol="0">
            <a:spAutoFit/>
          </a:bodyPr>
          <a:lstStyle/>
          <a:p>
            <a:r>
              <a:rPr lang="en-US" altLang="ko-KR" dirty="0" smtClean="0"/>
              <a:t>1991</a:t>
            </a:r>
            <a:endParaRPr lang="ko-KR" altLang="en-US" dirty="0"/>
          </a:p>
        </p:txBody>
      </p:sp>
      <p:sp>
        <p:nvSpPr>
          <p:cNvPr id="27" name="오른쪽 화살표 26"/>
          <p:cNvSpPr/>
          <p:nvPr/>
        </p:nvSpPr>
        <p:spPr>
          <a:xfrm rot="19981012">
            <a:off x="1249412" y="2316362"/>
            <a:ext cx="1368152" cy="1008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ko-KR" altLang="en-US"/>
          </a:p>
        </p:txBody>
      </p:sp>
      <p:sp>
        <p:nvSpPr>
          <p:cNvPr id="28" name="TextBox 27"/>
          <p:cNvSpPr txBox="1"/>
          <p:nvPr/>
        </p:nvSpPr>
        <p:spPr>
          <a:xfrm>
            <a:off x="3347864" y="1628800"/>
            <a:ext cx="5796136" cy="1200329"/>
          </a:xfrm>
          <a:prstGeom prst="rect">
            <a:avLst/>
          </a:prstGeom>
          <a:noFill/>
        </p:spPr>
        <p:txBody>
          <a:bodyPr wrap="square" rtlCol="0">
            <a:spAutoFit/>
          </a:bodyPr>
          <a:lstStyle/>
          <a:p>
            <a:r>
              <a:rPr lang="en-US" altLang="ko-KR" dirty="0" smtClean="0"/>
              <a:t>To raise morale  and rally the people to Russia’s defense for the “Great Patriotic War,” Stalin moderates Soviet policy. Class warfare is temporarily forgotten, and the terror of mass purges brought to an end.</a:t>
            </a:r>
            <a:endParaRPr lang="ko-KR" altLang="en-US" dirty="0"/>
          </a:p>
        </p:txBody>
      </p:sp>
      <p:pic>
        <p:nvPicPr>
          <p:cNvPr id="2051" name="Picture 3" descr="http://upload.wikimedia.org/wikipedia/commons/thumb/9/91/Voroshilov%2C_Molotov%2C_Stalin%2C_with_Nikolai_Yezhov.jpg/250px-Voroshilov%2C_Molotov%2C_Stalin%2C_with_Nikolai_Yezhov.jpg">
            <a:hlinkClick r:id="rId2"/>
          </p:cNvPr>
          <p:cNvPicPr>
            <a:picLocks noChangeAspect="1" noChangeArrowheads="1"/>
          </p:cNvPicPr>
          <p:nvPr/>
        </p:nvPicPr>
        <p:blipFill>
          <a:blip r:embed="rId3" cstate="print"/>
          <a:srcRect/>
          <a:stretch>
            <a:fillRect/>
          </a:stretch>
        </p:blipFill>
        <p:spPr bwMode="auto">
          <a:xfrm>
            <a:off x="2555776" y="2996952"/>
            <a:ext cx="2381250" cy="1600200"/>
          </a:xfrm>
          <a:prstGeom prst="rect">
            <a:avLst/>
          </a:prstGeom>
          <a:noFill/>
        </p:spPr>
      </p:pic>
      <p:pic>
        <p:nvPicPr>
          <p:cNvPr id="2052" name="Picture 4" descr="http://upload.wikimedia.org/wikipedia/commons/thumb/b/bd/The_Commissar_Vanishes_2.jpg/250px-The_Commissar_Vanishes_2.jpg">
            <a:hlinkClick r:id="rId4"/>
          </p:cNvPr>
          <p:cNvPicPr>
            <a:picLocks noChangeAspect="1" noChangeArrowheads="1"/>
          </p:cNvPicPr>
          <p:nvPr/>
        </p:nvPicPr>
        <p:blipFill>
          <a:blip r:embed="rId5" cstate="print"/>
          <a:srcRect/>
          <a:stretch>
            <a:fillRect/>
          </a:stretch>
        </p:blipFill>
        <p:spPr bwMode="auto">
          <a:xfrm>
            <a:off x="2555776" y="4869160"/>
            <a:ext cx="2381250" cy="1562100"/>
          </a:xfrm>
          <a:prstGeom prst="rect">
            <a:avLst/>
          </a:prstGeom>
          <a:noFill/>
        </p:spPr>
      </p:pic>
      <p:sp>
        <p:nvSpPr>
          <p:cNvPr id="32" name="TextBox 31"/>
          <p:cNvSpPr txBox="1"/>
          <p:nvPr/>
        </p:nvSpPr>
        <p:spPr>
          <a:xfrm>
            <a:off x="5148064" y="4869160"/>
            <a:ext cx="2880320" cy="1477328"/>
          </a:xfrm>
          <a:prstGeom prst="rect">
            <a:avLst/>
          </a:prstGeom>
          <a:noFill/>
        </p:spPr>
        <p:txBody>
          <a:bodyPr wrap="square" rtlCol="0">
            <a:spAutoFit/>
          </a:bodyPr>
          <a:lstStyle/>
          <a:p>
            <a:r>
              <a:rPr lang="en-US" altLang="ko-KR" dirty="0" smtClean="0"/>
              <a:t>In this second image, </a:t>
            </a:r>
            <a:r>
              <a:rPr lang="en-US" altLang="ko-KR" dirty="0" err="1" smtClean="0"/>
              <a:t>Yezhov</a:t>
            </a:r>
            <a:r>
              <a:rPr lang="en-US" altLang="ko-KR" dirty="0" smtClean="0"/>
              <a:t>, having been purged, has been replaced by a stretch of the canal bank and canal</a:t>
            </a:r>
            <a:endParaRPr lang="ko-KR" altLang="en-US" dirty="0"/>
          </a:p>
        </p:txBody>
      </p:sp>
      <p:sp>
        <p:nvSpPr>
          <p:cNvPr id="33" name="TextBox 32"/>
          <p:cNvSpPr txBox="1"/>
          <p:nvPr/>
        </p:nvSpPr>
        <p:spPr>
          <a:xfrm>
            <a:off x="5148064" y="3212976"/>
            <a:ext cx="3528392" cy="1477328"/>
          </a:xfrm>
          <a:prstGeom prst="rect">
            <a:avLst/>
          </a:prstGeom>
          <a:noFill/>
        </p:spPr>
        <p:txBody>
          <a:bodyPr wrap="square" rtlCol="0">
            <a:spAutoFit/>
          </a:bodyPr>
          <a:lstStyle/>
          <a:p>
            <a:r>
              <a:rPr lang="en-US" altLang="ko-KR" dirty="0" smtClean="0"/>
              <a:t>In this famous image, Nikolai </a:t>
            </a:r>
            <a:r>
              <a:rPr lang="en-US" altLang="ko-KR" dirty="0" err="1" smtClean="0"/>
              <a:t>Yezhov</a:t>
            </a:r>
            <a:r>
              <a:rPr lang="en-US" altLang="ko-KR" dirty="0" smtClean="0"/>
              <a:t> is shown with Voroshilov, Molotov, and Stalin inspecting the White Sea Canal</a:t>
            </a:r>
          </a:p>
          <a:p>
            <a:endParaRPr lang="ko-KR" altLang="en-US" dirty="0"/>
          </a:p>
        </p:txBody>
      </p:sp>
      <p:pic>
        <p:nvPicPr>
          <p:cNvPr id="2054" name="Picture 6" descr="http://upload.wikimedia.org/wikipedia/commons/thumb/a/ac/Bundesarchiv_Bild_101I-031-2436-03A%2C_Russland%2C_Hinrichtung_von_Partisanen.jpg/220px-Bundesarchiv_Bild_101I-031-2436-03A%2C_Russland%2C_Hinrichtung_von_Partisanen.jpg"/>
          <p:cNvPicPr>
            <a:picLocks noChangeAspect="1" noChangeArrowheads="1"/>
          </p:cNvPicPr>
          <p:nvPr/>
        </p:nvPicPr>
        <p:blipFill>
          <a:blip r:embed="rId6" cstate="print"/>
          <a:srcRect/>
          <a:stretch>
            <a:fillRect/>
          </a:stretch>
        </p:blipFill>
        <p:spPr bwMode="auto">
          <a:xfrm>
            <a:off x="2267744" y="332656"/>
            <a:ext cx="2095500" cy="1381126"/>
          </a:xfrm>
          <a:prstGeom prst="rect">
            <a:avLst/>
          </a:prstGeom>
          <a:noFill/>
        </p:spPr>
      </p:pic>
      <p:sp>
        <p:nvSpPr>
          <p:cNvPr id="35" name="TextBox 34"/>
          <p:cNvSpPr txBox="1"/>
          <p:nvPr/>
        </p:nvSpPr>
        <p:spPr>
          <a:xfrm>
            <a:off x="4499992" y="764704"/>
            <a:ext cx="2520280" cy="461665"/>
          </a:xfrm>
          <a:prstGeom prst="rect">
            <a:avLst/>
          </a:prstGeom>
          <a:noFill/>
        </p:spPr>
        <p:txBody>
          <a:bodyPr wrap="square" rtlCol="0">
            <a:spAutoFit/>
          </a:bodyPr>
          <a:lstStyle/>
          <a:p>
            <a:r>
              <a:rPr lang="en-US" altLang="ko-KR" sz="1200" dirty="0" smtClean="0"/>
              <a:t>(Soviet partisans hanged by German forces in January 1943)</a:t>
            </a:r>
            <a:endParaRPr lang="ko-KR" alt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fade">
                                      <p:cBhvr>
                                        <p:cTn id="7" dur="20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054"/>
                                        </p:tgtEl>
                                        <p:attrNameLst>
                                          <p:attrName>style.visibility</p:attrName>
                                        </p:attrNameLst>
                                      </p:cBhvr>
                                      <p:to>
                                        <p:strVal val="visible"/>
                                      </p:to>
                                    </p:set>
                                    <p:animEffect transition="in" filter="diamond(in)">
                                      <p:cBhvr>
                                        <p:cTn id="12" dur="2000"/>
                                        <p:tgtEl>
                                          <p:spTgt spid="2054"/>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diamond(in)">
                                      <p:cBhvr>
                                        <p:cTn id="15" dur="20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blinds(horizontal)">
                                      <p:cBhvr>
                                        <p:cTn id="20" dur="500"/>
                                        <p:tgtEl>
                                          <p:spTgt spid="33"/>
                                        </p:tgtEl>
                                      </p:cBhvr>
                                    </p:animEffect>
                                  </p:childTnLst>
                                </p:cTn>
                              </p:par>
                              <p:par>
                                <p:cTn id="21" presetID="3" presetClass="entr" presetSubtype="10" fill="hold" nodeType="withEffect">
                                  <p:stCondLst>
                                    <p:cond delay="0"/>
                                  </p:stCondLst>
                                  <p:childTnLst>
                                    <p:set>
                                      <p:cBhvr>
                                        <p:cTn id="22" dur="1" fill="hold">
                                          <p:stCondLst>
                                            <p:cond delay="0"/>
                                          </p:stCondLst>
                                        </p:cTn>
                                        <p:tgtEl>
                                          <p:spTgt spid="2051"/>
                                        </p:tgtEl>
                                        <p:attrNameLst>
                                          <p:attrName>style.visibility</p:attrName>
                                        </p:attrNameLst>
                                      </p:cBhvr>
                                      <p:to>
                                        <p:strVal val="visible"/>
                                      </p:to>
                                    </p:set>
                                    <p:animEffect transition="in" filter="blinds(horizontal)">
                                      <p:cBhvr>
                                        <p:cTn id="23" dur="500"/>
                                        <p:tgtEl>
                                          <p:spTgt spid="2051"/>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2052"/>
                                        </p:tgtEl>
                                        <p:attrNameLst>
                                          <p:attrName>style.visibility</p:attrName>
                                        </p:attrNameLst>
                                      </p:cBhvr>
                                      <p:to>
                                        <p:strVal val="visible"/>
                                      </p:to>
                                    </p:set>
                                    <p:animEffect transition="in" filter="box(in)">
                                      <p:cBhvr>
                                        <p:cTn id="28" dur="500"/>
                                        <p:tgtEl>
                                          <p:spTgt spid="2052"/>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box(in)">
                                      <p:cBhvr>
                                        <p:cTn id="3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allAtOnce"/>
      <p:bldP spid="32" grpId="0"/>
      <p:bldP spid="33" grpId="0"/>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직선 화살표 연결선 3"/>
          <p:cNvCxnSpPr/>
          <p:nvPr/>
        </p:nvCxnSpPr>
        <p:spPr>
          <a:xfrm>
            <a:off x="1331640" y="69269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 name="직선 화살표 연결선 4"/>
          <p:cNvCxnSpPr/>
          <p:nvPr/>
        </p:nvCxnSpPr>
        <p:spPr>
          <a:xfrm>
            <a:off x="1331640" y="126876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 name="직선 화살표 연결선 5"/>
          <p:cNvCxnSpPr/>
          <p:nvPr/>
        </p:nvCxnSpPr>
        <p:spPr>
          <a:xfrm>
            <a:off x="1403648" y="1916832"/>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 name="직선 화살표 연결선 6"/>
          <p:cNvCxnSpPr/>
          <p:nvPr/>
        </p:nvCxnSpPr>
        <p:spPr>
          <a:xfrm>
            <a:off x="1403648" y="602128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직선 화살표 연결선 7"/>
          <p:cNvCxnSpPr/>
          <p:nvPr/>
        </p:nvCxnSpPr>
        <p:spPr>
          <a:xfrm>
            <a:off x="1403648" y="537321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 name="직선 화살표 연결선 8"/>
          <p:cNvCxnSpPr/>
          <p:nvPr/>
        </p:nvCxnSpPr>
        <p:spPr>
          <a:xfrm>
            <a:off x="1403648" y="472514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 name="직선 화살표 연결선 9"/>
          <p:cNvCxnSpPr/>
          <p:nvPr/>
        </p:nvCxnSpPr>
        <p:spPr>
          <a:xfrm>
            <a:off x="1403648" y="414908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직선 화살표 연결선 11"/>
          <p:cNvCxnSpPr/>
          <p:nvPr/>
        </p:nvCxnSpPr>
        <p:spPr>
          <a:xfrm>
            <a:off x="1403648" y="256490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직선 화살표 연결선 12"/>
          <p:cNvCxnSpPr/>
          <p:nvPr/>
        </p:nvCxnSpPr>
        <p:spPr>
          <a:xfrm>
            <a:off x="1403648" y="314096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직선 연결선 13"/>
          <p:cNvCxnSpPr/>
          <p:nvPr/>
        </p:nvCxnSpPr>
        <p:spPr>
          <a:xfrm>
            <a:off x="1331640" y="332656"/>
            <a:ext cx="72008" cy="6192688"/>
          </a:xfrm>
          <a:prstGeom prst="line">
            <a:avLst/>
          </a:prstGeom>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683568" y="539388"/>
            <a:ext cx="1224136" cy="369332"/>
          </a:xfrm>
          <a:prstGeom prst="rect">
            <a:avLst/>
          </a:prstGeom>
          <a:noFill/>
        </p:spPr>
        <p:txBody>
          <a:bodyPr wrap="square" rtlCol="0">
            <a:spAutoFit/>
          </a:bodyPr>
          <a:lstStyle/>
          <a:p>
            <a:r>
              <a:rPr lang="en-US" altLang="ko-KR" dirty="0" smtClean="0"/>
              <a:t>1910</a:t>
            </a:r>
            <a:endParaRPr lang="ko-KR" altLang="en-US" dirty="0"/>
          </a:p>
        </p:txBody>
      </p:sp>
      <p:sp>
        <p:nvSpPr>
          <p:cNvPr id="16" name="TextBox 15"/>
          <p:cNvSpPr txBox="1"/>
          <p:nvPr/>
        </p:nvSpPr>
        <p:spPr>
          <a:xfrm>
            <a:off x="683568" y="1052736"/>
            <a:ext cx="646331" cy="369332"/>
          </a:xfrm>
          <a:prstGeom prst="rect">
            <a:avLst/>
          </a:prstGeom>
          <a:noFill/>
        </p:spPr>
        <p:txBody>
          <a:bodyPr wrap="none" rtlCol="0">
            <a:spAutoFit/>
          </a:bodyPr>
          <a:lstStyle/>
          <a:p>
            <a:r>
              <a:rPr lang="en-US" altLang="ko-KR" dirty="0" smtClean="0"/>
              <a:t>1917</a:t>
            </a:r>
            <a:endParaRPr lang="ko-KR" altLang="en-US" dirty="0"/>
          </a:p>
        </p:txBody>
      </p:sp>
      <p:sp>
        <p:nvSpPr>
          <p:cNvPr id="17" name="TextBox 16"/>
          <p:cNvSpPr txBox="1"/>
          <p:nvPr/>
        </p:nvSpPr>
        <p:spPr>
          <a:xfrm>
            <a:off x="107504" y="2348880"/>
            <a:ext cx="1368152" cy="369332"/>
          </a:xfrm>
          <a:prstGeom prst="rect">
            <a:avLst/>
          </a:prstGeom>
          <a:noFill/>
        </p:spPr>
        <p:txBody>
          <a:bodyPr wrap="square" rtlCol="0">
            <a:spAutoFit/>
          </a:bodyPr>
          <a:lstStyle/>
          <a:p>
            <a:r>
              <a:rPr lang="en-US" altLang="ko-KR" dirty="0" smtClean="0"/>
              <a:t>1924-1940</a:t>
            </a:r>
            <a:endParaRPr lang="ko-KR" altLang="en-US" dirty="0"/>
          </a:p>
        </p:txBody>
      </p:sp>
      <p:sp>
        <p:nvSpPr>
          <p:cNvPr id="18" name="TextBox 17"/>
          <p:cNvSpPr txBox="1"/>
          <p:nvPr/>
        </p:nvSpPr>
        <p:spPr>
          <a:xfrm>
            <a:off x="971600" y="0"/>
            <a:ext cx="864096" cy="369332"/>
          </a:xfrm>
          <a:prstGeom prst="rect">
            <a:avLst/>
          </a:prstGeom>
          <a:noFill/>
        </p:spPr>
        <p:txBody>
          <a:bodyPr wrap="square" rtlCol="0">
            <a:spAutoFit/>
          </a:bodyPr>
          <a:lstStyle/>
          <a:p>
            <a:r>
              <a:rPr lang="en-US" altLang="ko-KR" dirty="0" smtClean="0"/>
              <a:t>1910</a:t>
            </a:r>
            <a:endParaRPr lang="ko-KR" altLang="en-US" dirty="0"/>
          </a:p>
        </p:txBody>
      </p:sp>
      <p:sp>
        <p:nvSpPr>
          <p:cNvPr id="19" name="TextBox 18"/>
          <p:cNvSpPr txBox="1"/>
          <p:nvPr/>
        </p:nvSpPr>
        <p:spPr>
          <a:xfrm>
            <a:off x="1043608" y="6444044"/>
            <a:ext cx="1008112" cy="369332"/>
          </a:xfrm>
          <a:prstGeom prst="rect">
            <a:avLst/>
          </a:prstGeom>
          <a:noFill/>
        </p:spPr>
        <p:txBody>
          <a:bodyPr wrap="square" rtlCol="0">
            <a:spAutoFit/>
          </a:bodyPr>
          <a:lstStyle/>
          <a:p>
            <a:r>
              <a:rPr lang="en-US" altLang="ko-KR" dirty="0" smtClean="0"/>
              <a:t>2007</a:t>
            </a:r>
            <a:endParaRPr lang="ko-KR" altLang="en-US" dirty="0"/>
          </a:p>
        </p:txBody>
      </p:sp>
      <p:sp>
        <p:nvSpPr>
          <p:cNvPr id="20" name="TextBox 19"/>
          <p:cNvSpPr txBox="1"/>
          <p:nvPr/>
        </p:nvSpPr>
        <p:spPr>
          <a:xfrm>
            <a:off x="107504" y="1700808"/>
            <a:ext cx="1440160" cy="369332"/>
          </a:xfrm>
          <a:prstGeom prst="rect">
            <a:avLst/>
          </a:prstGeom>
          <a:noFill/>
        </p:spPr>
        <p:txBody>
          <a:bodyPr wrap="square" rtlCol="0">
            <a:spAutoFit/>
          </a:bodyPr>
          <a:lstStyle/>
          <a:p>
            <a:r>
              <a:rPr lang="en-US" altLang="ko-KR" dirty="0" smtClean="0"/>
              <a:t>1921-1923</a:t>
            </a:r>
            <a:endParaRPr lang="ko-KR" altLang="en-US" dirty="0"/>
          </a:p>
        </p:txBody>
      </p:sp>
      <p:sp>
        <p:nvSpPr>
          <p:cNvPr id="21" name="TextBox 20"/>
          <p:cNvSpPr txBox="1"/>
          <p:nvPr/>
        </p:nvSpPr>
        <p:spPr>
          <a:xfrm>
            <a:off x="107504" y="2924944"/>
            <a:ext cx="1368152" cy="369332"/>
          </a:xfrm>
          <a:prstGeom prst="rect">
            <a:avLst/>
          </a:prstGeom>
          <a:noFill/>
        </p:spPr>
        <p:txBody>
          <a:bodyPr wrap="square" rtlCol="0">
            <a:spAutoFit/>
          </a:bodyPr>
          <a:lstStyle/>
          <a:p>
            <a:r>
              <a:rPr lang="en-US" altLang="ko-KR" dirty="0" smtClean="0"/>
              <a:t>1941-1945</a:t>
            </a:r>
            <a:endParaRPr lang="ko-KR" altLang="en-US" dirty="0"/>
          </a:p>
        </p:txBody>
      </p:sp>
      <p:sp>
        <p:nvSpPr>
          <p:cNvPr id="22" name="TextBox 21"/>
          <p:cNvSpPr txBox="1"/>
          <p:nvPr/>
        </p:nvSpPr>
        <p:spPr>
          <a:xfrm>
            <a:off x="72008" y="5805264"/>
            <a:ext cx="1547664" cy="369332"/>
          </a:xfrm>
          <a:prstGeom prst="rect">
            <a:avLst/>
          </a:prstGeom>
          <a:noFill/>
        </p:spPr>
        <p:txBody>
          <a:bodyPr wrap="square" rtlCol="0">
            <a:spAutoFit/>
          </a:bodyPr>
          <a:lstStyle/>
          <a:p>
            <a:r>
              <a:rPr lang="en-US" altLang="ko-KR" dirty="0" smtClean="0"/>
              <a:t>2000-2001</a:t>
            </a:r>
            <a:endParaRPr lang="ko-KR" altLang="en-US" dirty="0"/>
          </a:p>
        </p:txBody>
      </p:sp>
      <p:sp>
        <p:nvSpPr>
          <p:cNvPr id="23" name="TextBox 22"/>
          <p:cNvSpPr txBox="1"/>
          <p:nvPr/>
        </p:nvSpPr>
        <p:spPr>
          <a:xfrm>
            <a:off x="107504" y="3429000"/>
            <a:ext cx="1260648" cy="369332"/>
          </a:xfrm>
          <a:prstGeom prst="rect">
            <a:avLst/>
          </a:prstGeom>
          <a:noFill/>
        </p:spPr>
        <p:txBody>
          <a:bodyPr wrap="square" rtlCol="0">
            <a:spAutoFit/>
          </a:bodyPr>
          <a:lstStyle/>
          <a:p>
            <a:r>
              <a:rPr lang="en-US" altLang="ko-KR" dirty="0" smtClean="0"/>
              <a:t>1953-1963</a:t>
            </a:r>
            <a:endParaRPr lang="ko-KR" altLang="en-US" dirty="0"/>
          </a:p>
        </p:txBody>
      </p:sp>
      <p:sp>
        <p:nvSpPr>
          <p:cNvPr id="24" name="TextBox 23"/>
          <p:cNvSpPr txBox="1"/>
          <p:nvPr/>
        </p:nvSpPr>
        <p:spPr>
          <a:xfrm>
            <a:off x="107504" y="3933056"/>
            <a:ext cx="1440160" cy="369332"/>
          </a:xfrm>
          <a:prstGeom prst="rect">
            <a:avLst/>
          </a:prstGeom>
          <a:noFill/>
        </p:spPr>
        <p:txBody>
          <a:bodyPr wrap="square" rtlCol="0">
            <a:spAutoFit/>
          </a:bodyPr>
          <a:lstStyle/>
          <a:p>
            <a:r>
              <a:rPr lang="en-US" altLang="ko-KR" dirty="0" smtClean="0"/>
              <a:t>1985-1987</a:t>
            </a:r>
            <a:endParaRPr lang="ko-KR" altLang="en-US" dirty="0"/>
          </a:p>
        </p:txBody>
      </p:sp>
      <p:sp>
        <p:nvSpPr>
          <p:cNvPr id="25" name="TextBox 24"/>
          <p:cNvSpPr txBox="1"/>
          <p:nvPr/>
        </p:nvSpPr>
        <p:spPr>
          <a:xfrm>
            <a:off x="107504" y="4571836"/>
            <a:ext cx="1656184" cy="369332"/>
          </a:xfrm>
          <a:prstGeom prst="rect">
            <a:avLst/>
          </a:prstGeom>
          <a:noFill/>
        </p:spPr>
        <p:txBody>
          <a:bodyPr wrap="square" rtlCol="0">
            <a:spAutoFit/>
          </a:bodyPr>
          <a:lstStyle/>
          <a:p>
            <a:r>
              <a:rPr lang="en-US" altLang="ko-KR" dirty="0" smtClean="0"/>
              <a:t>1988-1990</a:t>
            </a:r>
            <a:endParaRPr lang="ko-KR" altLang="en-US" dirty="0"/>
          </a:p>
        </p:txBody>
      </p:sp>
      <p:sp>
        <p:nvSpPr>
          <p:cNvPr id="26" name="TextBox 25"/>
          <p:cNvSpPr txBox="1"/>
          <p:nvPr/>
        </p:nvSpPr>
        <p:spPr>
          <a:xfrm>
            <a:off x="755576" y="5147900"/>
            <a:ext cx="936104" cy="369332"/>
          </a:xfrm>
          <a:prstGeom prst="rect">
            <a:avLst/>
          </a:prstGeom>
          <a:noFill/>
        </p:spPr>
        <p:txBody>
          <a:bodyPr wrap="square" rtlCol="0">
            <a:spAutoFit/>
          </a:bodyPr>
          <a:lstStyle/>
          <a:p>
            <a:r>
              <a:rPr lang="en-US" altLang="ko-KR" dirty="0" smtClean="0"/>
              <a:t>1991</a:t>
            </a:r>
            <a:endParaRPr lang="ko-KR" altLang="en-US" dirty="0"/>
          </a:p>
        </p:txBody>
      </p:sp>
      <p:sp>
        <p:nvSpPr>
          <p:cNvPr id="27" name="오른쪽 화살표 26"/>
          <p:cNvSpPr/>
          <p:nvPr/>
        </p:nvSpPr>
        <p:spPr>
          <a:xfrm rot="2753826">
            <a:off x="1197573" y="3667093"/>
            <a:ext cx="1368152" cy="1008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ko-KR" altLang="en-US"/>
          </a:p>
        </p:txBody>
      </p:sp>
      <p:sp>
        <p:nvSpPr>
          <p:cNvPr id="28" name="TextBox 27"/>
          <p:cNvSpPr txBox="1"/>
          <p:nvPr/>
        </p:nvSpPr>
        <p:spPr>
          <a:xfrm>
            <a:off x="1835696" y="4725144"/>
            <a:ext cx="6264696" cy="1754326"/>
          </a:xfrm>
          <a:prstGeom prst="rect">
            <a:avLst/>
          </a:prstGeom>
          <a:noFill/>
        </p:spPr>
        <p:txBody>
          <a:bodyPr wrap="square" rtlCol="0">
            <a:spAutoFit/>
          </a:bodyPr>
          <a:lstStyle/>
          <a:p>
            <a:r>
              <a:rPr lang="en-US" altLang="ko-KR" dirty="0" smtClean="0"/>
              <a:t>By the time of Stalin’s death in 1953, the political dictatorship has reached maturity, backed by the world’s largest secret police. Nikita Khrushchev denounces Stalinism, but he keeps his dictatorship. His aggressive foreign policy results in the Berlin Wall’s erection and the Cuban missile crisis.</a:t>
            </a:r>
            <a:endParaRPr lang="ko-KR" altLang="en-US" dirty="0"/>
          </a:p>
        </p:txBody>
      </p:sp>
      <p:pic>
        <p:nvPicPr>
          <p:cNvPr id="3074" name="Picture 2" descr="Nikita Khrushchev"/>
          <p:cNvPicPr>
            <a:picLocks noChangeAspect="1" noChangeArrowheads="1"/>
          </p:cNvPicPr>
          <p:nvPr/>
        </p:nvPicPr>
        <p:blipFill>
          <a:blip r:embed="rId2" cstate="print"/>
          <a:srcRect/>
          <a:stretch>
            <a:fillRect/>
          </a:stretch>
        </p:blipFill>
        <p:spPr bwMode="auto">
          <a:xfrm>
            <a:off x="1907704" y="836712"/>
            <a:ext cx="2592288" cy="259229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fade">
                                      <p:cBhvr>
                                        <p:cTn id="7" dur="20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 calcmode="lin" valueType="num">
                                      <p:cBhvr additive="base">
                                        <p:cTn id="12" dur="500" fill="hold"/>
                                        <p:tgtEl>
                                          <p:spTgt spid="3074"/>
                                        </p:tgtEl>
                                        <p:attrNameLst>
                                          <p:attrName>ppt_x</p:attrName>
                                        </p:attrNameLst>
                                      </p:cBhvr>
                                      <p:tavLst>
                                        <p:tav tm="0">
                                          <p:val>
                                            <p:strVal val="#ppt_x"/>
                                          </p:val>
                                        </p:tav>
                                        <p:tav tm="100000">
                                          <p:val>
                                            <p:strVal val="#ppt_x"/>
                                          </p:val>
                                        </p:tav>
                                      </p:tavLst>
                                    </p:anim>
                                    <p:anim calcmode="lin" valueType="num">
                                      <p:cBhvr additive="base">
                                        <p:cTn id="13"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074"/>
                                        </p:tgtEl>
                                        <p:attrNameLst>
                                          <p:attrName>style.visibility</p:attrName>
                                        </p:attrNameLst>
                                      </p:cBhvr>
                                      <p:to>
                                        <p:strVal val="visible"/>
                                      </p:to>
                                    </p:set>
                                    <p:animEffect transition="in" filter="checkerboard(across)">
                                      <p:cBhvr>
                                        <p:cTn id="18"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직선 화살표 연결선 3"/>
          <p:cNvCxnSpPr/>
          <p:nvPr/>
        </p:nvCxnSpPr>
        <p:spPr>
          <a:xfrm>
            <a:off x="1331640" y="69269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 name="직선 화살표 연결선 4"/>
          <p:cNvCxnSpPr/>
          <p:nvPr/>
        </p:nvCxnSpPr>
        <p:spPr>
          <a:xfrm>
            <a:off x="1331640" y="126876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 name="직선 화살표 연결선 5"/>
          <p:cNvCxnSpPr/>
          <p:nvPr/>
        </p:nvCxnSpPr>
        <p:spPr>
          <a:xfrm>
            <a:off x="1403648" y="1916832"/>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 name="직선 화살표 연결선 6"/>
          <p:cNvCxnSpPr/>
          <p:nvPr/>
        </p:nvCxnSpPr>
        <p:spPr>
          <a:xfrm>
            <a:off x="1403648" y="602128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직선 화살표 연결선 7"/>
          <p:cNvCxnSpPr/>
          <p:nvPr/>
        </p:nvCxnSpPr>
        <p:spPr>
          <a:xfrm>
            <a:off x="1403648" y="537321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 name="직선 화살표 연결선 8"/>
          <p:cNvCxnSpPr/>
          <p:nvPr/>
        </p:nvCxnSpPr>
        <p:spPr>
          <a:xfrm>
            <a:off x="1403648" y="472514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 name="직선 화살표 연결선 10"/>
          <p:cNvCxnSpPr/>
          <p:nvPr/>
        </p:nvCxnSpPr>
        <p:spPr>
          <a:xfrm>
            <a:off x="1403648" y="364502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직선 화살표 연결선 11"/>
          <p:cNvCxnSpPr/>
          <p:nvPr/>
        </p:nvCxnSpPr>
        <p:spPr>
          <a:xfrm>
            <a:off x="1403648" y="256490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직선 화살표 연결선 12"/>
          <p:cNvCxnSpPr/>
          <p:nvPr/>
        </p:nvCxnSpPr>
        <p:spPr>
          <a:xfrm>
            <a:off x="1403648" y="314096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직선 연결선 13"/>
          <p:cNvCxnSpPr/>
          <p:nvPr/>
        </p:nvCxnSpPr>
        <p:spPr>
          <a:xfrm>
            <a:off x="1331640" y="332656"/>
            <a:ext cx="72008" cy="6192688"/>
          </a:xfrm>
          <a:prstGeom prst="line">
            <a:avLst/>
          </a:prstGeom>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683568" y="539388"/>
            <a:ext cx="1224136" cy="369332"/>
          </a:xfrm>
          <a:prstGeom prst="rect">
            <a:avLst/>
          </a:prstGeom>
          <a:noFill/>
        </p:spPr>
        <p:txBody>
          <a:bodyPr wrap="square" rtlCol="0">
            <a:spAutoFit/>
          </a:bodyPr>
          <a:lstStyle/>
          <a:p>
            <a:r>
              <a:rPr lang="en-US" altLang="ko-KR" dirty="0" smtClean="0"/>
              <a:t>1910</a:t>
            </a:r>
            <a:endParaRPr lang="ko-KR" altLang="en-US" dirty="0"/>
          </a:p>
        </p:txBody>
      </p:sp>
      <p:sp>
        <p:nvSpPr>
          <p:cNvPr id="16" name="TextBox 15"/>
          <p:cNvSpPr txBox="1"/>
          <p:nvPr/>
        </p:nvSpPr>
        <p:spPr>
          <a:xfrm>
            <a:off x="683568" y="1052736"/>
            <a:ext cx="646331" cy="369332"/>
          </a:xfrm>
          <a:prstGeom prst="rect">
            <a:avLst/>
          </a:prstGeom>
          <a:noFill/>
        </p:spPr>
        <p:txBody>
          <a:bodyPr wrap="none" rtlCol="0">
            <a:spAutoFit/>
          </a:bodyPr>
          <a:lstStyle/>
          <a:p>
            <a:r>
              <a:rPr lang="en-US" altLang="ko-KR" dirty="0" smtClean="0"/>
              <a:t>1917</a:t>
            </a:r>
            <a:endParaRPr lang="ko-KR" altLang="en-US" dirty="0"/>
          </a:p>
        </p:txBody>
      </p:sp>
      <p:sp>
        <p:nvSpPr>
          <p:cNvPr id="17" name="TextBox 16"/>
          <p:cNvSpPr txBox="1"/>
          <p:nvPr/>
        </p:nvSpPr>
        <p:spPr>
          <a:xfrm>
            <a:off x="107504" y="2348880"/>
            <a:ext cx="1368152" cy="369332"/>
          </a:xfrm>
          <a:prstGeom prst="rect">
            <a:avLst/>
          </a:prstGeom>
          <a:noFill/>
        </p:spPr>
        <p:txBody>
          <a:bodyPr wrap="square" rtlCol="0">
            <a:spAutoFit/>
          </a:bodyPr>
          <a:lstStyle/>
          <a:p>
            <a:r>
              <a:rPr lang="en-US" altLang="ko-KR" dirty="0" smtClean="0"/>
              <a:t>1924-1940</a:t>
            </a:r>
            <a:endParaRPr lang="ko-KR" altLang="en-US" dirty="0"/>
          </a:p>
        </p:txBody>
      </p:sp>
      <p:sp>
        <p:nvSpPr>
          <p:cNvPr id="18" name="TextBox 17"/>
          <p:cNvSpPr txBox="1"/>
          <p:nvPr/>
        </p:nvSpPr>
        <p:spPr>
          <a:xfrm>
            <a:off x="971600" y="0"/>
            <a:ext cx="864096" cy="369332"/>
          </a:xfrm>
          <a:prstGeom prst="rect">
            <a:avLst/>
          </a:prstGeom>
          <a:noFill/>
        </p:spPr>
        <p:txBody>
          <a:bodyPr wrap="square" rtlCol="0">
            <a:spAutoFit/>
          </a:bodyPr>
          <a:lstStyle/>
          <a:p>
            <a:r>
              <a:rPr lang="en-US" altLang="ko-KR" dirty="0" smtClean="0"/>
              <a:t>1910</a:t>
            </a:r>
            <a:endParaRPr lang="ko-KR" altLang="en-US" dirty="0"/>
          </a:p>
        </p:txBody>
      </p:sp>
      <p:sp>
        <p:nvSpPr>
          <p:cNvPr id="19" name="TextBox 18"/>
          <p:cNvSpPr txBox="1"/>
          <p:nvPr/>
        </p:nvSpPr>
        <p:spPr>
          <a:xfrm>
            <a:off x="1043608" y="6444044"/>
            <a:ext cx="1008112" cy="369332"/>
          </a:xfrm>
          <a:prstGeom prst="rect">
            <a:avLst/>
          </a:prstGeom>
          <a:noFill/>
        </p:spPr>
        <p:txBody>
          <a:bodyPr wrap="square" rtlCol="0">
            <a:spAutoFit/>
          </a:bodyPr>
          <a:lstStyle/>
          <a:p>
            <a:r>
              <a:rPr lang="en-US" altLang="ko-KR" dirty="0" smtClean="0"/>
              <a:t>2007</a:t>
            </a:r>
            <a:endParaRPr lang="ko-KR" altLang="en-US" dirty="0"/>
          </a:p>
        </p:txBody>
      </p:sp>
      <p:sp>
        <p:nvSpPr>
          <p:cNvPr id="20" name="TextBox 19"/>
          <p:cNvSpPr txBox="1"/>
          <p:nvPr/>
        </p:nvSpPr>
        <p:spPr>
          <a:xfrm>
            <a:off x="107504" y="1700808"/>
            <a:ext cx="1440160" cy="369332"/>
          </a:xfrm>
          <a:prstGeom prst="rect">
            <a:avLst/>
          </a:prstGeom>
          <a:noFill/>
        </p:spPr>
        <p:txBody>
          <a:bodyPr wrap="square" rtlCol="0">
            <a:spAutoFit/>
          </a:bodyPr>
          <a:lstStyle/>
          <a:p>
            <a:r>
              <a:rPr lang="en-US" altLang="ko-KR" dirty="0" smtClean="0"/>
              <a:t>1921-1923</a:t>
            </a:r>
            <a:endParaRPr lang="ko-KR" altLang="en-US" dirty="0"/>
          </a:p>
        </p:txBody>
      </p:sp>
      <p:sp>
        <p:nvSpPr>
          <p:cNvPr id="21" name="TextBox 20"/>
          <p:cNvSpPr txBox="1"/>
          <p:nvPr/>
        </p:nvSpPr>
        <p:spPr>
          <a:xfrm>
            <a:off x="107504" y="2924944"/>
            <a:ext cx="1368152" cy="369332"/>
          </a:xfrm>
          <a:prstGeom prst="rect">
            <a:avLst/>
          </a:prstGeom>
          <a:noFill/>
        </p:spPr>
        <p:txBody>
          <a:bodyPr wrap="square" rtlCol="0">
            <a:spAutoFit/>
          </a:bodyPr>
          <a:lstStyle/>
          <a:p>
            <a:r>
              <a:rPr lang="en-US" altLang="ko-KR" dirty="0" smtClean="0"/>
              <a:t>1941-1945</a:t>
            </a:r>
            <a:endParaRPr lang="ko-KR" altLang="en-US" dirty="0"/>
          </a:p>
        </p:txBody>
      </p:sp>
      <p:sp>
        <p:nvSpPr>
          <p:cNvPr id="22" name="TextBox 21"/>
          <p:cNvSpPr txBox="1"/>
          <p:nvPr/>
        </p:nvSpPr>
        <p:spPr>
          <a:xfrm>
            <a:off x="72008" y="5805264"/>
            <a:ext cx="1547664" cy="369332"/>
          </a:xfrm>
          <a:prstGeom prst="rect">
            <a:avLst/>
          </a:prstGeom>
          <a:noFill/>
        </p:spPr>
        <p:txBody>
          <a:bodyPr wrap="square" rtlCol="0">
            <a:spAutoFit/>
          </a:bodyPr>
          <a:lstStyle/>
          <a:p>
            <a:r>
              <a:rPr lang="en-US" altLang="ko-KR" dirty="0" smtClean="0"/>
              <a:t>2000-2001</a:t>
            </a:r>
            <a:endParaRPr lang="ko-KR" altLang="en-US" dirty="0"/>
          </a:p>
        </p:txBody>
      </p:sp>
      <p:sp>
        <p:nvSpPr>
          <p:cNvPr id="23" name="TextBox 22"/>
          <p:cNvSpPr txBox="1"/>
          <p:nvPr/>
        </p:nvSpPr>
        <p:spPr>
          <a:xfrm>
            <a:off x="107504" y="3429000"/>
            <a:ext cx="1260648" cy="369332"/>
          </a:xfrm>
          <a:prstGeom prst="rect">
            <a:avLst/>
          </a:prstGeom>
          <a:noFill/>
        </p:spPr>
        <p:txBody>
          <a:bodyPr wrap="square" rtlCol="0">
            <a:spAutoFit/>
          </a:bodyPr>
          <a:lstStyle/>
          <a:p>
            <a:r>
              <a:rPr lang="en-US" altLang="ko-KR" dirty="0" smtClean="0"/>
              <a:t>1953-1963</a:t>
            </a:r>
            <a:endParaRPr lang="ko-KR" altLang="en-US" dirty="0"/>
          </a:p>
        </p:txBody>
      </p:sp>
      <p:sp>
        <p:nvSpPr>
          <p:cNvPr id="24" name="TextBox 23"/>
          <p:cNvSpPr txBox="1"/>
          <p:nvPr/>
        </p:nvSpPr>
        <p:spPr>
          <a:xfrm>
            <a:off x="107504" y="3933056"/>
            <a:ext cx="1440160" cy="369332"/>
          </a:xfrm>
          <a:prstGeom prst="rect">
            <a:avLst/>
          </a:prstGeom>
          <a:noFill/>
        </p:spPr>
        <p:txBody>
          <a:bodyPr wrap="square" rtlCol="0">
            <a:spAutoFit/>
          </a:bodyPr>
          <a:lstStyle/>
          <a:p>
            <a:r>
              <a:rPr lang="en-US" altLang="ko-KR" dirty="0" smtClean="0"/>
              <a:t>1985-1987</a:t>
            </a:r>
            <a:endParaRPr lang="ko-KR" altLang="en-US" dirty="0"/>
          </a:p>
        </p:txBody>
      </p:sp>
      <p:sp>
        <p:nvSpPr>
          <p:cNvPr id="25" name="TextBox 24"/>
          <p:cNvSpPr txBox="1"/>
          <p:nvPr/>
        </p:nvSpPr>
        <p:spPr>
          <a:xfrm>
            <a:off x="107504" y="4571836"/>
            <a:ext cx="1656184" cy="369332"/>
          </a:xfrm>
          <a:prstGeom prst="rect">
            <a:avLst/>
          </a:prstGeom>
          <a:noFill/>
        </p:spPr>
        <p:txBody>
          <a:bodyPr wrap="square" rtlCol="0">
            <a:spAutoFit/>
          </a:bodyPr>
          <a:lstStyle/>
          <a:p>
            <a:r>
              <a:rPr lang="en-US" altLang="ko-KR" dirty="0" smtClean="0"/>
              <a:t>1988-1990</a:t>
            </a:r>
            <a:endParaRPr lang="ko-KR" altLang="en-US" dirty="0"/>
          </a:p>
        </p:txBody>
      </p:sp>
      <p:sp>
        <p:nvSpPr>
          <p:cNvPr id="26" name="TextBox 25"/>
          <p:cNvSpPr txBox="1"/>
          <p:nvPr/>
        </p:nvSpPr>
        <p:spPr>
          <a:xfrm>
            <a:off x="755576" y="5147900"/>
            <a:ext cx="936104" cy="369332"/>
          </a:xfrm>
          <a:prstGeom prst="rect">
            <a:avLst/>
          </a:prstGeom>
          <a:noFill/>
        </p:spPr>
        <p:txBody>
          <a:bodyPr wrap="square" rtlCol="0">
            <a:spAutoFit/>
          </a:bodyPr>
          <a:lstStyle/>
          <a:p>
            <a:r>
              <a:rPr lang="en-US" altLang="ko-KR" dirty="0" smtClean="0"/>
              <a:t>1991</a:t>
            </a:r>
            <a:endParaRPr lang="ko-KR" altLang="en-US" dirty="0"/>
          </a:p>
        </p:txBody>
      </p:sp>
      <p:sp>
        <p:nvSpPr>
          <p:cNvPr id="27" name="오른쪽 화살표 26"/>
          <p:cNvSpPr/>
          <p:nvPr/>
        </p:nvSpPr>
        <p:spPr>
          <a:xfrm rot="1223610">
            <a:off x="1311427" y="3870288"/>
            <a:ext cx="1368152" cy="1008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ko-KR" altLang="en-US"/>
          </a:p>
        </p:txBody>
      </p:sp>
      <p:sp>
        <p:nvSpPr>
          <p:cNvPr id="28" name="TextBox 27"/>
          <p:cNvSpPr txBox="1"/>
          <p:nvPr/>
        </p:nvSpPr>
        <p:spPr>
          <a:xfrm>
            <a:off x="2699792" y="4725144"/>
            <a:ext cx="5904656" cy="1200329"/>
          </a:xfrm>
          <a:prstGeom prst="rect">
            <a:avLst/>
          </a:prstGeom>
          <a:noFill/>
        </p:spPr>
        <p:txBody>
          <a:bodyPr wrap="square" rtlCol="0">
            <a:spAutoFit/>
          </a:bodyPr>
          <a:lstStyle/>
          <a:p>
            <a:r>
              <a:rPr lang="en-US" altLang="ko-KR" dirty="0" smtClean="0"/>
              <a:t>With perestroika, Gorbachev aims to restructure and improve the Soviet system without building a new one. Article 6 of the constitution, enshrining the Party’s leading force in society, is removed.</a:t>
            </a:r>
            <a:endParaRPr lang="ko-KR"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직선 화살표 연결선 3"/>
          <p:cNvCxnSpPr/>
          <p:nvPr/>
        </p:nvCxnSpPr>
        <p:spPr>
          <a:xfrm>
            <a:off x="1331640" y="69269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 name="직선 화살표 연결선 4"/>
          <p:cNvCxnSpPr/>
          <p:nvPr/>
        </p:nvCxnSpPr>
        <p:spPr>
          <a:xfrm>
            <a:off x="1331640" y="126876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 name="직선 화살표 연결선 5"/>
          <p:cNvCxnSpPr/>
          <p:nvPr/>
        </p:nvCxnSpPr>
        <p:spPr>
          <a:xfrm>
            <a:off x="1403648" y="1916832"/>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 name="직선 화살표 연결선 6"/>
          <p:cNvCxnSpPr/>
          <p:nvPr/>
        </p:nvCxnSpPr>
        <p:spPr>
          <a:xfrm>
            <a:off x="1403648" y="602128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직선 화살표 연결선 7"/>
          <p:cNvCxnSpPr/>
          <p:nvPr/>
        </p:nvCxnSpPr>
        <p:spPr>
          <a:xfrm>
            <a:off x="1403648" y="5373216"/>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 name="직선 화살표 연결선 9"/>
          <p:cNvCxnSpPr/>
          <p:nvPr/>
        </p:nvCxnSpPr>
        <p:spPr>
          <a:xfrm>
            <a:off x="1403648" y="4149080"/>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 name="직선 화살표 연결선 10"/>
          <p:cNvCxnSpPr/>
          <p:nvPr/>
        </p:nvCxnSpPr>
        <p:spPr>
          <a:xfrm>
            <a:off x="1403648" y="364502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직선 화살표 연결선 11"/>
          <p:cNvCxnSpPr/>
          <p:nvPr/>
        </p:nvCxnSpPr>
        <p:spPr>
          <a:xfrm>
            <a:off x="1403648" y="2564904"/>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직선 화살표 연결선 12"/>
          <p:cNvCxnSpPr/>
          <p:nvPr/>
        </p:nvCxnSpPr>
        <p:spPr>
          <a:xfrm>
            <a:off x="1403648" y="3140968"/>
            <a:ext cx="28803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직선 연결선 13"/>
          <p:cNvCxnSpPr/>
          <p:nvPr/>
        </p:nvCxnSpPr>
        <p:spPr>
          <a:xfrm>
            <a:off x="1331640" y="332656"/>
            <a:ext cx="72008" cy="6192688"/>
          </a:xfrm>
          <a:prstGeom prst="line">
            <a:avLst/>
          </a:prstGeom>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683568" y="539388"/>
            <a:ext cx="1224136" cy="369332"/>
          </a:xfrm>
          <a:prstGeom prst="rect">
            <a:avLst/>
          </a:prstGeom>
          <a:noFill/>
        </p:spPr>
        <p:txBody>
          <a:bodyPr wrap="square" rtlCol="0">
            <a:spAutoFit/>
          </a:bodyPr>
          <a:lstStyle/>
          <a:p>
            <a:r>
              <a:rPr lang="en-US" altLang="ko-KR" dirty="0" smtClean="0"/>
              <a:t>1910</a:t>
            </a:r>
            <a:endParaRPr lang="ko-KR" altLang="en-US" dirty="0"/>
          </a:p>
        </p:txBody>
      </p:sp>
      <p:sp>
        <p:nvSpPr>
          <p:cNvPr id="16" name="TextBox 15"/>
          <p:cNvSpPr txBox="1"/>
          <p:nvPr/>
        </p:nvSpPr>
        <p:spPr>
          <a:xfrm>
            <a:off x="683568" y="1052736"/>
            <a:ext cx="646331" cy="369332"/>
          </a:xfrm>
          <a:prstGeom prst="rect">
            <a:avLst/>
          </a:prstGeom>
          <a:noFill/>
        </p:spPr>
        <p:txBody>
          <a:bodyPr wrap="none" rtlCol="0">
            <a:spAutoFit/>
          </a:bodyPr>
          <a:lstStyle/>
          <a:p>
            <a:r>
              <a:rPr lang="en-US" altLang="ko-KR" dirty="0" smtClean="0"/>
              <a:t>1917</a:t>
            </a:r>
            <a:endParaRPr lang="ko-KR" altLang="en-US" dirty="0"/>
          </a:p>
        </p:txBody>
      </p:sp>
      <p:sp>
        <p:nvSpPr>
          <p:cNvPr id="17" name="TextBox 16"/>
          <p:cNvSpPr txBox="1"/>
          <p:nvPr/>
        </p:nvSpPr>
        <p:spPr>
          <a:xfrm>
            <a:off x="107504" y="2348880"/>
            <a:ext cx="1368152" cy="369332"/>
          </a:xfrm>
          <a:prstGeom prst="rect">
            <a:avLst/>
          </a:prstGeom>
          <a:noFill/>
        </p:spPr>
        <p:txBody>
          <a:bodyPr wrap="square" rtlCol="0">
            <a:spAutoFit/>
          </a:bodyPr>
          <a:lstStyle/>
          <a:p>
            <a:r>
              <a:rPr lang="en-US" altLang="ko-KR" dirty="0" smtClean="0"/>
              <a:t>1924-1940</a:t>
            </a:r>
            <a:endParaRPr lang="ko-KR" altLang="en-US" dirty="0"/>
          </a:p>
        </p:txBody>
      </p:sp>
      <p:sp>
        <p:nvSpPr>
          <p:cNvPr id="18" name="TextBox 17"/>
          <p:cNvSpPr txBox="1"/>
          <p:nvPr/>
        </p:nvSpPr>
        <p:spPr>
          <a:xfrm>
            <a:off x="971600" y="0"/>
            <a:ext cx="864096" cy="369332"/>
          </a:xfrm>
          <a:prstGeom prst="rect">
            <a:avLst/>
          </a:prstGeom>
          <a:noFill/>
        </p:spPr>
        <p:txBody>
          <a:bodyPr wrap="square" rtlCol="0">
            <a:spAutoFit/>
          </a:bodyPr>
          <a:lstStyle/>
          <a:p>
            <a:r>
              <a:rPr lang="en-US" altLang="ko-KR" dirty="0" smtClean="0"/>
              <a:t>1910</a:t>
            </a:r>
            <a:endParaRPr lang="ko-KR" altLang="en-US" dirty="0"/>
          </a:p>
        </p:txBody>
      </p:sp>
      <p:sp>
        <p:nvSpPr>
          <p:cNvPr id="19" name="TextBox 18"/>
          <p:cNvSpPr txBox="1"/>
          <p:nvPr/>
        </p:nvSpPr>
        <p:spPr>
          <a:xfrm>
            <a:off x="1043608" y="6444044"/>
            <a:ext cx="1008112" cy="369332"/>
          </a:xfrm>
          <a:prstGeom prst="rect">
            <a:avLst/>
          </a:prstGeom>
          <a:noFill/>
        </p:spPr>
        <p:txBody>
          <a:bodyPr wrap="square" rtlCol="0">
            <a:spAutoFit/>
          </a:bodyPr>
          <a:lstStyle/>
          <a:p>
            <a:r>
              <a:rPr lang="en-US" altLang="ko-KR" dirty="0" smtClean="0"/>
              <a:t>2007</a:t>
            </a:r>
            <a:endParaRPr lang="ko-KR" altLang="en-US" dirty="0"/>
          </a:p>
        </p:txBody>
      </p:sp>
      <p:sp>
        <p:nvSpPr>
          <p:cNvPr id="20" name="TextBox 19"/>
          <p:cNvSpPr txBox="1"/>
          <p:nvPr/>
        </p:nvSpPr>
        <p:spPr>
          <a:xfrm>
            <a:off x="107504" y="1700808"/>
            <a:ext cx="1440160" cy="369332"/>
          </a:xfrm>
          <a:prstGeom prst="rect">
            <a:avLst/>
          </a:prstGeom>
          <a:noFill/>
        </p:spPr>
        <p:txBody>
          <a:bodyPr wrap="square" rtlCol="0">
            <a:spAutoFit/>
          </a:bodyPr>
          <a:lstStyle/>
          <a:p>
            <a:r>
              <a:rPr lang="en-US" altLang="ko-KR" dirty="0" smtClean="0"/>
              <a:t>1921-1923</a:t>
            </a:r>
            <a:endParaRPr lang="ko-KR" altLang="en-US" dirty="0"/>
          </a:p>
        </p:txBody>
      </p:sp>
      <p:sp>
        <p:nvSpPr>
          <p:cNvPr id="21" name="TextBox 20"/>
          <p:cNvSpPr txBox="1"/>
          <p:nvPr/>
        </p:nvSpPr>
        <p:spPr>
          <a:xfrm>
            <a:off x="107504" y="2924944"/>
            <a:ext cx="1368152" cy="369332"/>
          </a:xfrm>
          <a:prstGeom prst="rect">
            <a:avLst/>
          </a:prstGeom>
          <a:noFill/>
        </p:spPr>
        <p:txBody>
          <a:bodyPr wrap="square" rtlCol="0">
            <a:spAutoFit/>
          </a:bodyPr>
          <a:lstStyle/>
          <a:p>
            <a:r>
              <a:rPr lang="en-US" altLang="ko-KR" dirty="0" smtClean="0"/>
              <a:t>1941-1945</a:t>
            </a:r>
            <a:endParaRPr lang="ko-KR" altLang="en-US" dirty="0"/>
          </a:p>
        </p:txBody>
      </p:sp>
      <p:sp>
        <p:nvSpPr>
          <p:cNvPr id="22" name="TextBox 21"/>
          <p:cNvSpPr txBox="1"/>
          <p:nvPr/>
        </p:nvSpPr>
        <p:spPr>
          <a:xfrm>
            <a:off x="72008" y="5805264"/>
            <a:ext cx="1547664" cy="369332"/>
          </a:xfrm>
          <a:prstGeom prst="rect">
            <a:avLst/>
          </a:prstGeom>
          <a:noFill/>
        </p:spPr>
        <p:txBody>
          <a:bodyPr wrap="square" rtlCol="0">
            <a:spAutoFit/>
          </a:bodyPr>
          <a:lstStyle/>
          <a:p>
            <a:r>
              <a:rPr lang="en-US" altLang="ko-KR" dirty="0" smtClean="0"/>
              <a:t>2000-2001</a:t>
            </a:r>
            <a:endParaRPr lang="ko-KR" altLang="en-US" dirty="0"/>
          </a:p>
        </p:txBody>
      </p:sp>
      <p:sp>
        <p:nvSpPr>
          <p:cNvPr id="23" name="TextBox 22"/>
          <p:cNvSpPr txBox="1"/>
          <p:nvPr/>
        </p:nvSpPr>
        <p:spPr>
          <a:xfrm>
            <a:off x="107504" y="3429000"/>
            <a:ext cx="1260648" cy="369332"/>
          </a:xfrm>
          <a:prstGeom prst="rect">
            <a:avLst/>
          </a:prstGeom>
          <a:noFill/>
        </p:spPr>
        <p:txBody>
          <a:bodyPr wrap="square" rtlCol="0">
            <a:spAutoFit/>
          </a:bodyPr>
          <a:lstStyle/>
          <a:p>
            <a:r>
              <a:rPr lang="en-US" altLang="ko-KR" dirty="0" smtClean="0"/>
              <a:t>1953-1963</a:t>
            </a:r>
            <a:endParaRPr lang="ko-KR" altLang="en-US" dirty="0"/>
          </a:p>
        </p:txBody>
      </p:sp>
      <p:sp>
        <p:nvSpPr>
          <p:cNvPr id="24" name="TextBox 23"/>
          <p:cNvSpPr txBox="1"/>
          <p:nvPr/>
        </p:nvSpPr>
        <p:spPr>
          <a:xfrm>
            <a:off x="107504" y="3933056"/>
            <a:ext cx="1440160" cy="369332"/>
          </a:xfrm>
          <a:prstGeom prst="rect">
            <a:avLst/>
          </a:prstGeom>
          <a:noFill/>
        </p:spPr>
        <p:txBody>
          <a:bodyPr wrap="square" rtlCol="0">
            <a:spAutoFit/>
          </a:bodyPr>
          <a:lstStyle/>
          <a:p>
            <a:r>
              <a:rPr lang="en-US" altLang="ko-KR" dirty="0" smtClean="0"/>
              <a:t>1985-1987</a:t>
            </a:r>
            <a:endParaRPr lang="ko-KR" altLang="en-US" dirty="0"/>
          </a:p>
        </p:txBody>
      </p:sp>
      <p:sp>
        <p:nvSpPr>
          <p:cNvPr id="25" name="TextBox 24"/>
          <p:cNvSpPr txBox="1"/>
          <p:nvPr/>
        </p:nvSpPr>
        <p:spPr>
          <a:xfrm>
            <a:off x="107504" y="4571836"/>
            <a:ext cx="1368152" cy="369332"/>
          </a:xfrm>
          <a:prstGeom prst="rect">
            <a:avLst/>
          </a:prstGeom>
          <a:noFill/>
        </p:spPr>
        <p:txBody>
          <a:bodyPr wrap="square" rtlCol="0">
            <a:spAutoFit/>
          </a:bodyPr>
          <a:lstStyle/>
          <a:p>
            <a:r>
              <a:rPr lang="en-US" altLang="ko-KR" dirty="0" smtClean="0"/>
              <a:t>1988-1990</a:t>
            </a:r>
            <a:endParaRPr lang="ko-KR" altLang="en-US" dirty="0"/>
          </a:p>
        </p:txBody>
      </p:sp>
      <p:sp>
        <p:nvSpPr>
          <p:cNvPr id="26" name="TextBox 25"/>
          <p:cNvSpPr txBox="1"/>
          <p:nvPr/>
        </p:nvSpPr>
        <p:spPr>
          <a:xfrm>
            <a:off x="755576" y="5147900"/>
            <a:ext cx="936104" cy="369332"/>
          </a:xfrm>
          <a:prstGeom prst="rect">
            <a:avLst/>
          </a:prstGeom>
          <a:noFill/>
        </p:spPr>
        <p:txBody>
          <a:bodyPr wrap="square" rtlCol="0">
            <a:spAutoFit/>
          </a:bodyPr>
          <a:lstStyle/>
          <a:p>
            <a:r>
              <a:rPr lang="en-US" altLang="ko-KR" dirty="0" smtClean="0"/>
              <a:t>1991</a:t>
            </a:r>
            <a:endParaRPr lang="ko-KR" altLang="en-US" dirty="0"/>
          </a:p>
        </p:txBody>
      </p:sp>
      <p:sp>
        <p:nvSpPr>
          <p:cNvPr id="27" name="오른쪽 화살표 26"/>
          <p:cNvSpPr/>
          <p:nvPr/>
        </p:nvSpPr>
        <p:spPr>
          <a:xfrm rot="813243">
            <a:off x="1347219" y="4529413"/>
            <a:ext cx="1521974" cy="1008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ko-KR" altLang="en-US"/>
          </a:p>
        </p:txBody>
      </p:sp>
      <p:sp>
        <p:nvSpPr>
          <p:cNvPr id="28" name="TextBox 27"/>
          <p:cNvSpPr txBox="1"/>
          <p:nvPr/>
        </p:nvSpPr>
        <p:spPr>
          <a:xfrm>
            <a:off x="2699792" y="5157192"/>
            <a:ext cx="6120680" cy="1477328"/>
          </a:xfrm>
          <a:prstGeom prst="rect">
            <a:avLst/>
          </a:prstGeom>
          <a:noFill/>
        </p:spPr>
        <p:txBody>
          <a:bodyPr wrap="square" rtlCol="0">
            <a:spAutoFit/>
          </a:bodyPr>
          <a:lstStyle/>
          <a:p>
            <a:r>
              <a:rPr lang="en-US" altLang="ko-KR" dirty="0" smtClean="0"/>
              <a:t>Gorbachev’s push to democratize the Soviet system leads to the creation of a Congress of People’s Deputies. The dramatic change in Soviet politics is marked by the </a:t>
            </a:r>
            <a:r>
              <a:rPr lang="en-US" altLang="ko-KR" dirty="0" err="1" smtClean="0"/>
              <a:t>lac</a:t>
            </a:r>
            <a:r>
              <a:rPr lang="en-US" altLang="ko-KR" dirty="0" smtClean="0"/>
              <a:t> of  military response and the Party’s importance in the face of Poland’s free elections and the fall of the Berlin Wall.</a:t>
            </a:r>
            <a:endParaRPr lang="ko-KR" altLang="en-US" dirty="0"/>
          </a:p>
        </p:txBody>
      </p:sp>
      <p:pic>
        <p:nvPicPr>
          <p:cNvPr id="5122" name="Picture 2" descr="Coat of arms or logo"/>
          <p:cNvPicPr>
            <a:picLocks noChangeAspect="1" noChangeArrowheads="1"/>
          </p:cNvPicPr>
          <p:nvPr/>
        </p:nvPicPr>
        <p:blipFill>
          <a:blip r:embed="rId2" cstate="print"/>
          <a:srcRect/>
          <a:stretch>
            <a:fillRect/>
          </a:stretch>
        </p:blipFill>
        <p:spPr bwMode="auto">
          <a:xfrm>
            <a:off x="2339752" y="3140968"/>
            <a:ext cx="2304256" cy="1897157"/>
          </a:xfrm>
          <a:prstGeom prst="rect">
            <a:avLst/>
          </a:prstGeom>
          <a:noFill/>
        </p:spPr>
      </p:pic>
      <p:pic>
        <p:nvPicPr>
          <p:cNvPr id="5124" name="Picture 4" descr="Berlinermauer.jpg"/>
          <p:cNvPicPr>
            <a:picLocks noChangeAspect="1" noChangeArrowheads="1"/>
          </p:cNvPicPr>
          <p:nvPr/>
        </p:nvPicPr>
        <p:blipFill>
          <a:blip r:embed="rId3" cstate="print"/>
          <a:srcRect/>
          <a:stretch>
            <a:fillRect/>
          </a:stretch>
        </p:blipFill>
        <p:spPr bwMode="auto">
          <a:xfrm>
            <a:off x="4860032" y="476672"/>
            <a:ext cx="3528392" cy="26642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fade">
                                      <p:cBhvr>
                                        <p:cTn id="7" dur="20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diamond(in)">
                                      <p:cBhvr>
                                        <p:cTn id="12" dur="2000"/>
                                        <p:tgtEl>
                                          <p:spTgt spid="512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5124"/>
                                        </p:tgtEl>
                                        <p:attrNameLst>
                                          <p:attrName>style.visibility</p:attrName>
                                        </p:attrNameLst>
                                      </p:cBhvr>
                                      <p:to>
                                        <p:strVal val="visible"/>
                                      </p:to>
                                    </p:set>
                                    <p:animEffect transition="in" filter="diamond(in)">
                                      <p:cBhvr>
                                        <p:cTn id="17" dur="20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고구려 벽화">
  <a:themeElements>
    <a:clrScheme name="고구려 벽화">
      <a:dk1>
        <a:sysClr val="windowText" lastClr="000000"/>
      </a:dk1>
      <a:lt1>
        <a:sysClr val="window" lastClr="FFFFFF"/>
      </a:lt1>
      <a:dk2>
        <a:srgbClr val="433021"/>
      </a:dk2>
      <a:lt2>
        <a:srgbClr val="E8D8CA"/>
      </a:lt2>
      <a:accent1>
        <a:srgbClr val="E49458"/>
      </a:accent1>
      <a:accent2>
        <a:srgbClr val="74AD8D"/>
      </a:accent2>
      <a:accent3>
        <a:srgbClr val="D4AC30"/>
      </a:accent3>
      <a:accent4>
        <a:srgbClr val="7BA5BE"/>
      </a:accent4>
      <a:accent5>
        <a:srgbClr val="E4A098"/>
      </a:accent5>
      <a:accent6>
        <a:srgbClr val="70B4B7"/>
      </a:accent6>
      <a:hlink>
        <a:srgbClr val="008685"/>
      </a:hlink>
      <a:folHlink>
        <a:srgbClr val="EA5A23"/>
      </a:folHlink>
    </a:clrScheme>
    <a:fontScheme name="고구려 벽화">
      <a:majorFont>
        <a:latin typeface="Georgia"/>
        <a:ea typeface=""/>
        <a:cs typeface=""/>
        <a:font script="Cyrl" typeface="Times New Roman"/>
        <a:font script="Grek" typeface="Times New Roman"/>
        <a:font script="Jpan" typeface="ＭＳ Ｐゴシック"/>
        <a:font script="Hang" typeface="HY견명조"/>
        <a:font script="Hans" typeface="宋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eorgia"/>
        <a:ea typeface=""/>
        <a:cs typeface=""/>
        <a:font script="Cyrl" typeface="Times New Roman"/>
        <a:font script="Grek" typeface="Times New Roman"/>
        <a:font script="Jpan" typeface="ＭＳ Ｐゴシック"/>
        <a:font script="Hang" typeface="HY견명조"/>
        <a:font script="Hans" typeface="宋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광선">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tint val="100000"/>
            <a:shade val="100000"/>
            <a:hueMod val="100000"/>
            <a:satMod val="100000"/>
          </a:schemeClr>
        </a:solidFill>
        <a:gradFill rotWithShape="1">
          <a:gsLst>
            <a:gs pos="0">
              <a:schemeClr val="phClr">
                <a:tint val="95000"/>
                <a:shade val="100000"/>
                <a:hueMod val="100000"/>
                <a:satMod val="100000"/>
              </a:schemeClr>
            </a:gs>
            <a:gs pos="60000">
              <a:schemeClr val="phClr">
                <a:tint val="100000"/>
                <a:shade val="55000"/>
                <a:hueMod val="100000"/>
                <a:satMod val="100000"/>
              </a:schemeClr>
            </a:gs>
          </a:gsLst>
          <a:path path="circle">
            <a:fillToRect l="50000" t="90000" r="50000" b="10000"/>
          </a:path>
        </a:gradFill>
        <a:blipFill>
          <a:blip xmlns:r="http://schemas.openxmlformats.org/officeDocument/2006/relationships" r:embed="rId1">
            <a:duotone>
              <a:schemeClr val="phClr">
                <a:tint val="100000"/>
                <a:shade val="70000"/>
                <a:hueMod val="100000"/>
                <a:satMod val="100000"/>
              </a:schemeClr>
              <a:schemeClr val="phClr">
                <a:tint val="3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Hunting</Template>
  <TotalTime>382</TotalTime>
  <Words>606</Words>
  <Application>Microsoft Office PowerPoint</Application>
  <PresentationFormat>On-screen Show (4:3)</PresentationFormat>
  <Paragraphs>139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고구려 벽화</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Junhyung</dc:creator>
  <cp:lastModifiedBy>user</cp:lastModifiedBy>
  <cp:revision>23</cp:revision>
  <dcterms:created xsi:type="dcterms:W3CDTF">2013-11-28T06:31:51Z</dcterms:created>
  <dcterms:modified xsi:type="dcterms:W3CDTF">2013-12-05T07:01:28Z</dcterms:modified>
</cp:coreProperties>
</file>