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B59619-1A3C-4CD4-9F65-A39FD399FB2C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E4BA9A2-F4BD-4910-A7A0-D2D109CAF2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Hitler Moves East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39552" y="1556792"/>
            <a:ext cx="8258204" cy="4525963"/>
          </a:xfrm>
        </p:spPr>
        <p:txBody>
          <a:bodyPr/>
          <a:lstStyle/>
          <a:p>
            <a:r>
              <a:rPr lang="en-US" altLang="ko-KR" dirty="0" smtClean="0"/>
              <a:t>Hitler signed a Nonaggression Pact with Stalin, but he had always been to crush communism in Europe and defeat Stalin.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04856" cy="1000132"/>
          </a:xfrm>
        </p:spPr>
        <p:txBody>
          <a:bodyPr/>
          <a:lstStyle/>
          <a:p>
            <a:r>
              <a:rPr lang="en-US" altLang="ko-KR" dirty="0" smtClean="0"/>
              <a:t>Before Story…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June 22, 1941</a:t>
            </a:r>
          </a:p>
          <a:p>
            <a:r>
              <a:rPr lang="en-US" altLang="ko-KR" sz="2800" dirty="0" smtClean="0"/>
              <a:t>Ukraine, cities of Leningrad, Moscow</a:t>
            </a:r>
          </a:p>
          <a:p>
            <a:r>
              <a:rPr lang="en-US" altLang="ko-KR" sz="2800" dirty="0" smtClean="0"/>
              <a:t>Scorched-earth policy</a:t>
            </a:r>
          </a:p>
          <a:p>
            <a:r>
              <a:rPr lang="en-US" altLang="ko-KR" sz="2800" dirty="0" smtClean="0"/>
              <a:t>Rely on own supply lines for food</a:t>
            </a:r>
          </a:p>
          <a:p>
            <a:r>
              <a:rPr lang="en-US" altLang="ko-KR" sz="2800" dirty="0" smtClean="0"/>
              <a:t>Campaign took longer time</a:t>
            </a:r>
          </a:p>
          <a:p>
            <a:r>
              <a:rPr lang="en-US" altLang="ko-KR" sz="2800" dirty="0" smtClean="0"/>
              <a:t>Cold weather came early</a:t>
            </a:r>
          </a:p>
          <a:p>
            <a:r>
              <a:rPr lang="en-US" altLang="ko-KR" sz="2800" dirty="0" smtClean="0"/>
              <a:t>More than 500,000 soldiers died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39552" y="357166"/>
            <a:ext cx="8075810" cy="100013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Hitler Invades the Soviet Union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September 8, 1941</a:t>
            </a:r>
          </a:p>
          <a:p>
            <a:r>
              <a:rPr lang="en-US" altLang="ko-KR" sz="2800" dirty="0" smtClean="0"/>
              <a:t>German attack on Leningrad</a:t>
            </a:r>
          </a:p>
          <a:p>
            <a:r>
              <a:rPr lang="en-US" altLang="ko-KR" sz="2800" dirty="0" smtClean="0"/>
              <a:t>900 days siege</a:t>
            </a:r>
          </a:p>
          <a:p>
            <a:r>
              <a:rPr lang="en-US" altLang="ko-KR" sz="2800" dirty="0" smtClean="0"/>
              <a:t>Surrounded by fortifications</a:t>
            </a:r>
          </a:p>
          <a:p>
            <a:r>
              <a:rPr lang="en-US" altLang="ko-KR" sz="2800" dirty="0" smtClean="0"/>
              <a:t>January 1944</a:t>
            </a:r>
          </a:p>
          <a:p>
            <a:r>
              <a:rPr lang="en-US" altLang="ko-KR" sz="2800" dirty="0" smtClean="0"/>
              <a:t>The siege of Leningrad over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The siege of Leningrad</a:t>
            </a:r>
            <a:endParaRPr lang="ko-KR" alt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Fall of 1940</a:t>
            </a:r>
          </a:p>
          <a:p>
            <a:r>
              <a:rPr lang="en-US" altLang="ko-KR" sz="2800" dirty="0" smtClean="0"/>
              <a:t>Sent Marshal Erwin Rommel into Egypt</a:t>
            </a:r>
          </a:p>
          <a:p>
            <a:r>
              <a:rPr lang="en-US" altLang="ko-KR" sz="2800" dirty="0" smtClean="0"/>
              <a:t>Summer of 1942</a:t>
            </a:r>
          </a:p>
          <a:p>
            <a:r>
              <a:rPr lang="en-US" altLang="ko-KR" sz="2800" dirty="0" smtClean="0"/>
              <a:t>Germany and Italy </a:t>
            </a:r>
            <a:r>
              <a:rPr lang="en-US" altLang="ko-KR" sz="2800" smtClean="0"/>
              <a:t>combined forces</a:t>
            </a:r>
          </a:p>
          <a:p>
            <a:endParaRPr lang="en-US" altLang="ko-KR" sz="2800" dirty="0" smtClean="0"/>
          </a:p>
          <a:p>
            <a:endParaRPr lang="ko-KR" altLang="en-US" sz="2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39552" y="357166"/>
            <a:ext cx="8075810" cy="1000132"/>
          </a:xfrm>
        </p:spPr>
        <p:txBody>
          <a:bodyPr/>
          <a:lstStyle/>
          <a:p>
            <a:r>
              <a:rPr lang="en-US" altLang="ko-KR" dirty="0" smtClean="0"/>
              <a:t>The War in Africa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Why did German soldiers lack of food, cloth, and weapons?</a:t>
            </a:r>
            <a:endParaRPr lang="ko-KR" altLang="ko-KR" dirty="0" smtClean="0"/>
          </a:p>
          <a:p>
            <a:r>
              <a:rPr lang="en-US" altLang="ko-KR" dirty="0" smtClean="0"/>
              <a:t>Who is Marshal Erwin Rommel?</a:t>
            </a:r>
            <a:endParaRPr lang="ko-KR" altLang="ko-KR" dirty="0" smtClean="0"/>
          </a:p>
          <a:p>
            <a:r>
              <a:rPr lang="en-US" altLang="ko-KR" dirty="0" smtClean="0"/>
              <a:t>What is the main effect of the scorched-earth policy?</a:t>
            </a:r>
            <a:endParaRPr lang="ko-KR" altLang="ko-KR" dirty="0" smtClean="0"/>
          </a:p>
          <a:p>
            <a:r>
              <a:rPr lang="en-US" altLang="ko-KR" dirty="0" smtClean="0"/>
              <a:t>What is scorched-earth policy?</a:t>
            </a:r>
            <a:endParaRPr lang="ko-KR" altLang="ko-KR" dirty="0" smtClean="0"/>
          </a:p>
          <a:p>
            <a:r>
              <a:rPr lang="en-US" altLang="ko-KR" dirty="0" smtClean="0"/>
              <a:t>When </a:t>
            </a:r>
            <a:r>
              <a:rPr lang="en-US" altLang="ko-KR" dirty="0" smtClean="0"/>
              <a:t>did Great Britain and the United Stated gain control of all of North Africa</a:t>
            </a:r>
            <a:r>
              <a:rPr lang="en-US" altLang="ko-KR" dirty="0" smtClean="0"/>
              <a:t>?</a:t>
            </a:r>
          </a:p>
          <a:p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Qustions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137</TotalTime>
  <Words>163</Words>
  <Application>Microsoft Office PowerPoint</Application>
  <PresentationFormat>화면 슬라이드 쇼(4:3)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고려청자</vt:lpstr>
      <vt:lpstr>Hitler Moves East</vt:lpstr>
      <vt:lpstr>Before Story…</vt:lpstr>
      <vt:lpstr>Hitler Invades the Soviet Union</vt:lpstr>
      <vt:lpstr>The siege of Leningrad</vt:lpstr>
      <vt:lpstr>The War in Africa</vt:lpstr>
      <vt:lpstr>Qustions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Hitler Moves East</dc:title>
  <dc:creator>곽수민</dc:creator>
  <cp:lastModifiedBy>곽수민</cp:lastModifiedBy>
  <cp:revision>13</cp:revision>
  <dcterms:created xsi:type="dcterms:W3CDTF">2014-05-05T03:27:19Z</dcterms:created>
  <dcterms:modified xsi:type="dcterms:W3CDTF">2014-05-05T05:58:19Z</dcterms:modified>
</cp:coreProperties>
</file>