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1" r:id="rId6"/>
    <p:sldId id="262" r:id="rId7"/>
    <p:sldId id="263" r:id="rId8"/>
    <p:sldId id="264" r:id="rId9"/>
    <p:sldId id="266" r:id="rId10"/>
    <p:sldId id="260" r:id="rId11"/>
    <p:sldId id="26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4975-EF1F-4D6F-B896-8765A328093E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00C0-6F67-4E22-8E53-2D59DAE95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4975-EF1F-4D6F-B896-8765A328093E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00C0-6F67-4E22-8E53-2D59DAE95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4975-EF1F-4D6F-B896-8765A328093E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00C0-6F67-4E22-8E53-2D59DAE95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4975-EF1F-4D6F-B896-8765A328093E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00C0-6F67-4E22-8E53-2D59DAE95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4975-EF1F-4D6F-B896-8765A328093E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00C0-6F67-4E22-8E53-2D59DAE95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4975-EF1F-4D6F-B896-8765A328093E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00C0-6F67-4E22-8E53-2D59DAE95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4975-EF1F-4D6F-B896-8765A328093E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00C0-6F67-4E22-8E53-2D59DAE95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4975-EF1F-4D6F-B896-8765A328093E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00C0-6F67-4E22-8E53-2D59DAE95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4975-EF1F-4D6F-B896-8765A328093E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00C0-6F67-4E22-8E53-2D59DAE95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4975-EF1F-4D6F-B896-8765A328093E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00C0-6F67-4E22-8E53-2D59DAE95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C4975-EF1F-4D6F-B896-8765A328093E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00C0-6F67-4E22-8E53-2D59DAE95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C4975-EF1F-4D6F-B896-8765A328093E}" type="datetimeFigureOut">
              <a:rPr lang="ko-KR" altLang="en-US" smtClean="0"/>
              <a:pPr/>
              <a:t>2013-11-15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900C0-6F67-4E22-8E53-2D59DAE95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How to write a Good Resolution?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Tips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Complete understanding on the topic.</a:t>
            </a:r>
          </a:p>
          <a:p>
            <a:endParaRPr lang="en-US" altLang="ko-KR" dirty="0"/>
          </a:p>
          <a:p>
            <a:r>
              <a:rPr lang="en-US" altLang="ko-KR" dirty="0" smtClean="0"/>
              <a:t>Refer to past United Nations actions and previous resolutions passed on the topic.</a:t>
            </a:r>
          </a:p>
          <a:p>
            <a:endParaRPr lang="en-US" altLang="ko-KR" dirty="0"/>
          </a:p>
          <a:p>
            <a:r>
              <a:rPr lang="en-US" altLang="ko-KR" dirty="0" smtClean="0"/>
              <a:t>Write from your country’s side of the international or UN perspective, not just from your country's individual point of view.</a:t>
            </a:r>
          </a:p>
          <a:p>
            <a:endParaRPr lang="en-US" altLang="ko-KR" dirty="0"/>
          </a:p>
          <a:p>
            <a:r>
              <a:rPr lang="en-US" altLang="ko-KR" dirty="0" smtClean="0"/>
              <a:t>Refer issues which need further discussion to appropriate, existing bodies.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Sample Formant of a Resolution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67544" y="1340769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SUBJECT </a:t>
            </a:r>
            <a:r>
              <a:rPr lang="en-US" altLang="ko-KR" dirty="0"/>
              <a:t>OF RESOLUTION: </a:t>
            </a:r>
            <a:r>
              <a:rPr lang="en-US" altLang="ko-KR" dirty="0" smtClean="0"/>
              <a:t>Topic from your committee</a:t>
            </a:r>
            <a:endParaRPr lang="en-US" altLang="ko-KR" i="1" dirty="0"/>
          </a:p>
          <a:p>
            <a:r>
              <a:rPr lang="en-US" altLang="ko-KR" dirty="0"/>
              <a:t>SUBMITTED TO: Name of Committee/Council</a:t>
            </a:r>
          </a:p>
          <a:p>
            <a:r>
              <a:rPr lang="en-US" altLang="ko-KR" dirty="0"/>
              <a:t>SUBMITTED BY: Name of country</a:t>
            </a:r>
          </a:p>
          <a:p>
            <a:r>
              <a:rPr lang="en-US" altLang="ko-KR" i="1" dirty="0"/>
              <a:t>Name of Committee/Council: The Committee on</a:t>
            </a:r>
          </a:p>
          <a:p>
            <a:endParaRPr lang="en-US" altLang="ko-KR" i="1" dirty="0" smtClean="0"/>
          </a:p>
          <a:p>
            <a:r>
              <a:rPr lang="en-US" altLang="ko-KR" i="1" dirty="0" smtClean="0"/>
              <a:t>Noting </a:t>
            </a:r>
            <a:r>
              <a:rPr lang="en-US" altLang="ko-KR" i="1" dirty="0"/>
              <a:t>,</a:t>
            </a:r>
          </a:p>
          <a:p>
            <a:r>
              <a:rPr lang="en-US" altLang="ko-KR" i="1" dirty="0"/>
              <a:t>Declaring ,</a:t>
            </a:r>
          </a:p>
          <a:p>
            <a:r>
              <a:rPr lang="en-US" altLang="ko-KR" i="1" dirty="0"/>
              <a:t>Deeply convinced </a:t>
            </a:r>
            <a:r>
              <a:rPr lang="en-US" altLang="ko-KR" i="1" dirty="0" smtClean="0"/>
              <a:t>,</a:t>
            </a:r>
          </a:p>
          <a:p>
            <a:endParaRPr lang="en-US" altLang="ko-KR" i="1" dirty="0"/>
          </a:p>
          <a:p>
            <a:r>
              <a:rPr lang="en-US" altLang="ko-KR" dirty="0"/>
              <a:t>1. </a:t>
            </a:r>
            <a:r>
              <a:rPr lang="en-US" altLang="ko-KR" i="1" dirty="0"/>
              <a:t>Accepts ;</a:t>
            </a:r>
          </a:p>
          <a:p>
            <a:r>
              <a:rPr lang="en-US" altLang="ko-KR" dirty="0"/>
              <a:t>2. </a:t>
            </a:r>
            <a:r>
              <a:rPr lang="en-US" altLang="ko-KR" i="1" dirty="0"/>
              <a:t>Affirms ;</a:t>
            </a:r>
          </a:p>
          <a:p>
            <a:r>
              <a:rPr lang="en-US" altLang="ko-KR" dirty="0"/>
              <a:t>3. </a:t>
            </a:r>
            <a:r>
              <a:rPr lang="en-US" altLang="ko-KR" i="1" dirty="0" smtClean="0"/>
              <a:t>Declares.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is resolution?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Resolutions are actions of the United Nations in draft form under the sponsorship of one or more delegations working in a committee.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can be included?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While most resolutions are a statement of policy, some may include an entire treaty, declaration or convention.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Resolutions can be either general statements or directives to specific organizations, UN bodies, or States.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Actions and recommendations, which are aimed to resolve such issues, should be included rather than a single statement.</a:t>
            </a:r>
          </a:p>
          <a:p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Two parts in the Resolution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Preambulatory</a:t>
            </a:r>
            <a:r>
              <a:rPr lang="en-US" altLang="ko-KR" dirty="0" smtClean="0"/>
              <a:t> Clauses</a:t>
            </a:r>
          </a:p>
          <a:p>
            <a:endParaRPr lang="en-US" altLang="ko-KR" dirty="0"/>
          </a:p>
          <a:p>
            <a:r>
              <a:rPr lang="en-US" altLang="ko-KR" dirty="0" smtClean="0"/>
              <a:t>Operative Clauses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Preambulatory</a:t>
            </a:r>
            <a:r>
              <a:rPr lang="en-US" altLang="ko-KR" dirty="0" smtClean="0"/>
              <a:t> Clause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Identify the problem and make references to several sources.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Describe the recent history of the situation and the issue as it currently exists.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The preamble contains everything except from the proposing actions to be taken to solve the issue.</a:t>
            </a:r>
          </a:p>
          <a:p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Example of </a:t>
            </a:r>
            <a:r>
              <a:rPr lang="en-US" altLang="ko-KR" dirty="0" err="1" smtClean="0"/>
              <a:t>Preambulatory</a:t>
            </a:r>
            <a:r>
              <a:rPr lang="en-US" altLang="ko-KR" dirty="0" smtClean="0"/>
              <a:t> Clauses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altLang="ko-KR" dirty="0" smtClean="0"/>
              <a:t>Alarmed</a:t>
            </a:r>
          </a:p>
          <a:p>
            <a:r>
              <a:rPr lang="en-US" altLang="ko-KR" dirty="0" smtClean="0"/>
              <a:t>Fully Aware</a:t>
            </a:r>
          </a:p>
          <a:p>
            <a:r>
              <a:rPr lang="en-US" altLang="ko-KR" dirty="0" smtClean="0"/>
              <a:t>Declaring</a:t>
            </a:r>
          </a:p>
          <a:p>
            <a:r>
              <a:rPr lang="en-US" altLang="ko-KR" dirty="0" smtClean="0"/>
              <a:t>Desiring</a:t>
            </a:r>
          </a:p>
          <a:p>
            <a:r>
              <a:rPr lang="en-US" altLang="ko-KR" dirty="0" smtClean="0"/>
              <a:t>Deeply disturbed</a:t>
            </a:r>
          </a:p>
          <a:p>
            <a:r>
              <a:rPr lang="en-US" altLang="ko-KR" dirty="0" smtClean="0"/>
              <a:t>Emphasizing</a:t>
            </a:r>
          </a:p>
          <a:p>
            <a:r>
              <a:rPr lang="en-US" altLang="ko-KR" dirty="0" smtClean="0"/>
              <a:t>Expecting</a:t>
            </a:r>
          </a:p>
          <a:p>
            <a:r>
              <a:rPr lang="en-US" altLang="ko-KR" dirty="0" smtClean="0"/>
              <a:t>Expressing deep appreciation</a:t>
            </a:r>
          </a:p>
          <a:p>
            <a:r>
              <a:rPr lang="en-US" altLang="ko-KR" dirty="0" smtClean="0"/>
              <a:t>Observing</a:t>
            </a:r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Operative Clause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Dictate necessary actions to be taken to provide for a solution of the problem.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Should be organized in a reasonable succession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Each clause should contain a </a:t>
            </a:r>
            <a:r>
              <a:rPr lang="en-US" altLang="ko-KR" sz="2800" b="1" u="sng" dirty="0" smtClean="0"/>
              <a:t>SINGLE</a:t>
            </a:r>
            <a:r>
              <a:rPr lang="en-US" altLang="ko-KR" sz="2800" dirty="0" smtClean="0"/>
              <a:t> idea or policy suggestion and application.</a:t>
            </a:r>
            <a:endParaRPr lang="ko-KR" alt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Operative Clauses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altLang="ko-KR" dirty="0" smtClean="0"/>
              <a:t>Accepts</a:t>
            </a:r>
          </a:p>
          <a:p>
            <a:r>
              <a:rPr lang="en-US" altLang="ko-KR" dirty="0" smtClean="0"/>
              <a:t>Appreciates</a:t>
            </a:r>
          </a:p>
          <a:p>
            <a:r>
              <a:rPr lang="en-US" altLang="ko-KR" dirty="0" smtClean="0"/>
              <a:t>Calls upon</a:t>
            </a:r>
          </a:p>
          <a:p>
            <a:r>
              <a:rPr lang="en-US" altLang="ko-KR" dirty="0" smtClean="0"/>
              <a:t>Invites</a:t>
            </a:r>
          </a:p>
          <a:p>
            <a:r>
              <a:rPr lang="en-US" altLang="ko-KR" dirty="0" smtClean="0"/>
              <a:t>Notes with satisfaction</a:t>
            </a:r>
          </a:p>
          <a:p>
            <a:r>
              <a:rPr lang="en-US" altLang="ko-KR" dirty="0" smtClean="0"/>
              <a:t>Recommends</a:t>
            </a:r>
          </a:p>
          <a:p>
            <a:r>
              <a:rPr lang="en-US" altLang="ko-KR" dirty="0" smtClean="0"/>
              <a:t>Regrets</a:t>
            </a:r>
          </a:p>
          <a:p>
            <a:r>
              <a:rPr lang="en-US" altLang="ko-KR" dirty="0" smtClean="0"/>
              <a:t>Reiterates</a:t>
            </a:r>
          </a:p>
          <a:p>
            <a:r>
              <a:rPr lang="en-US" altLang="ko-KR" dirty="0" smtClean="0"/>
              <a:t>Suggests</a:t>
            </a:r>
          </a:p>
          <a:p>
            <a:r>
              <a:rPr lang="en-US" altLang="ko-KR" dirty="0" smtClean="0"/>
              <a:t>Urges</a:t>
            </a:r>
          </a:p>
          <a:p>
            <a:r>
              <a:rPr lang="en-US" altLang="ko-KR" dirty="0" smtClean="0"/>
              <a:t>Welcomes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329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테마</vt:lpstr>
      <vt:lpstr>How to write a Good Resolution?</vt:lpstr>
      <vt:lpstr>What is resolution?</vt:lpstr>
      <vt:lpstr>Slide 3</vt:lpstr>
      <vt:lpstr>What can be included?</vt:lpstr>
      <vt:lpstr>Two parts in the Resolution</vt:lpstr>
      <vt:lpstr>Preambulatory Clause</vt:lpstr>
      <vt:lpstr>Example of Preambulatory Clauses</vt:lpstr>
      <vt:lpstr>Operative Clause</vt:lpstr>
      <vt:lpstr>Example of Operative Clauses</vt:lpstr>
      <vt:lpstr>Tips</vt:lpstr>
      <vt:lpstr>Sample Formant of a Resolution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Good Resolution?</dc:title>
  <dc:creator>Junhyung</dc:creator>
  <cp:lastModifiedBy>user</cp:lastModifiedBy>
  <cp:revision>5</cp:revision>
  <dcterms:created xsi:type="dcterms:W3CDTF">2013-11-15T02:02:59Z</dcterms:created>
  <dcterms:modified xsi:type="dcterms:W3CDTF">2013-11-15T05:41:48Z</dcterms:modified>
</cp:coreProperties>
</file>