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F27BDC-1936-4E7B-830A-5FA13C9592C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1682B7-EB47-4BB8-82B5-0D2FCE24C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590800"/>
            <a:ext cx="5715000" cy="35798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do you think </a:t>
            </a:r>
            <a:r>
              <a:rPr lang="en-US" smtClean="0"/>
              <a:t>is happening here?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Imperialism in India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Diversified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16 different languages</a:t>
            </a:r>
          </a:p>
          <a:p>
            <a:r>
              <a:rPr lang="en-US" dirty="0" smtClean="0"/>
              <a:t>Six major religions</a:t>
            </a:r>
          </a:p>
          <a:p>
            <a:r>
              <a:rPr lang="en-US" dirty="0" smtClean="0"/>
              <a:t>Not unified individual states ruled independently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India is ruled by a maharaja (emperor or king)</a:t>
            </a:r>
            <a:endParaRPr lang="en-US" dirty="0"/>
          </a:p>
        </p:txBody>
      </p:sp>
      <p:pic>
        <p:nvPicPr>
          <p:cNvPr id="1026" name="Picture 2" descr="D:\WHIII\Unit 2\Imperialism\India\Pictures\mahara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276600"/>
            <a:ext cx="847725" cy="1209675"/>
          </a:xfrm>
          <a:prstGeom prst="rect">
            <a:avLst/>
          </a:prstGeom>
          <a:noFill/>
        </p:spPr>
      </p:pic>
      <p:pic>
        <p:nvPicPr>
          <p:cNvPr id="1027" name="Picture 3" descr="D:\WHIII\Unit 2\Imperialism\India\Pictures\Languages 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733800"/>
            <a:ext cx="2590800" cy="276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India Trading Company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venture set up to increase and protect trade</a:t>
            </a:r>
          </a:p>
          <a:p>
            <a:r>
              <a:rPr lang="en-US" dirty="0" smtClean="0"/>
              <a:t>Operated in India and the East Indies</a:t>
            </a:r>
          </a:p>
          <a:p>
            <a:r>
              <a:rPr lang="en-US" dirty="0" smtClean="0"/>
              <a:t>Grew too powerful and operated outside of government authority</a:t>
            </a:r>
          </a:p>
          <a:p>
            <a:r>
              <a:rPr lang="en-US" dirty="0" smtClean="0"/>
              <a:t>Parliament establishes a governor general to enforce Britain policy</a:t>
            </a:r>
            <a:endParaRPr lang="en-US" dirty="0"/>
          </a:p>
        </p:txBody>
      </p:sp>
      <p:pic>
        <p:nvPicPr>
          <p:cNvPr id="10" name="Picture 2" descr="D:\WHIII\Unit 2\Imperialism\India\Pictures\E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029200"/>
            <a:ext cx="1457325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Control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Unified three main post Bombay, Calcutta and Madras</a:t>
            </a:r>
          </a:p>
          <a:p>
            <a:r>
              <a:rPr lang="en-US" dirty="0" smtClean="0"/>
              <a:t>G.B. gains control over most of India</a:t>
            </a:r>
          </a:p>
          <a:p>
            <a:r>
              <a:rPr lang="en-US" dirty="0" smtClean="0"/>
              <a:t>Governor General Lord Dalhousie created the “Three great engines of social improvement”</a:t>
            </a:r>
          </a:p>
          <a:p>
            <a:pPr lvl="1"/>
            <a:r>
              <a:rPr lang="en-US" dirty="0" smtClean="0"/>
              <a:t>Railways-to move military quickly</a:t>
            </a:r>
          </a:p>
          <a:p>
            <a:pPr lvl="1"/>
            <a:r>
              <a:rPr lang="en-US" dirty="0" smtClean="0"/>
              <a:t>Postal system-for quicker and efficient communications</a:t>
            </a:r>
          </a:p>
          <a:p>
            <a:pPr lvl="1"/>
            <a:r>
              <a:rPr lang="en-US" dirty="0" smtClean="0"/>
              <a:t>Telegraph-communications between the three largest cities</a:t>
            </a:r>
            <a:endParaRPr lang="en-US" dirty="0"/>
          </a:p>
        </p:txBody>
      </p:sp>
      <p:pic>
        <p:nvPicPr>
          <p:cNvPr id="3074" name="Picture 2" descr="D:\WHIII\Unit 2\Imperialism\India\Pictures\Lord Dalhous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962400"/>
            <a:ext cx="1000125" cy="117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Sepoys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Indian born soldiers fighting under the British</a:t>
            </a:r>
          </a:p>
          <a:p>
            <a:r>
              <a:rPr lang="en-US" dirty="0" smtClean="0"/>
              <a:t>They were Muslims and Hindus</a:t>
            </a:r>
          </a:p>
          <a:p>
            <a:r>
              <a:rPr lang="en-US" dirty="0" smtClean="0"/>
              <a:t>New rifle introduced, bullet cartridges were lined with cow or pig fat</a:t>
            </a:r>
          </a:p>
          <a:p>
            <a:pPr lvl="1"/>
            <a:r>
              <a:rPr lang="en-US" dirty="0" smtClean="0"/>
              <a:t>Hindus consider cows sacred</a:t>
            </a:r>
          </a:p>
          <a:p>
            <a:pPr lvl="1"/>
            <a:r>
              <a:rPr lang="en-US" dirty="0" smtClean="0"/>
              <a:t>Muslims don’t consume pork</a:t>
            </a:r>
          </a:p>
          <a:p>
            <a:r>
              <a:rPr lang="en-US" dirty="0" smtClean="0"/>
              <a:t>Led to the </a:t>
            </a:r>
            <a:r>
              <a:rPr lang="en-US" dirty="0" err="1" smtClean="0"/>
              <a:t>Sepoy</a:t>
            </a:r>
            <a:r>
              <a:rPr lang="en-US" dirty="0" smtClean="0"/>
              <a:t> Mutiny</a:t>
            </a:r>
          </a:p>
          <a:p>
            <a:r>
              <a:rPr lang="en-US" dirty="0" smtClean="0"/>
              <a:t>After the mutiny Parliament took control over the military away fro EIC</a:t>
            </a:r>
          </a:p>
          <a:p>
            <a:pPr lvl="1"/>
            <a:endParaRPr lang="en-US" dirty="0"/>
          </a:p>
        </p:txBody>
      </p:sp>
      <p:pic>
        <p:nvPicPr>
          <p:cNvPr id="4098" name="Picture 2" descr="D:\WHIII\Unit 2\Imperialism\India\Pictures\c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971800"/>
            <a:ext cx="1552575" cy="1162050"/>
          </a:xfrm>
          <a:prstGeom prst="rect">
            <a:avLst/>
          </a:prstGeom>
          <a:noFill/>
        </p:spPr>
      </p:pic>
      <p:pic>
        <p:nvPicPr>
          <p:cNvPr id="4099" name="Picture 3" descr="D:\WHIII\Unit 2\Imperialism\India\Pictures\p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3733800"/>
            <a:ext cx="1609725" cy="120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Indians Under the Raj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Brits did not interfere with everyday life in India</a:t>
            </a:r>
          </a:p>
          <a:p>
            <a:r>
              <a:rPr lang="en-US" dirty="0" smtClean="0"/>
              <a:t>Indians felt the Brits were not allowing them to industrialize</a:t>
            </a:r>
          </a:p>
          <a:p>
            <a:r>
              <a:rPr lang="en-US" dirty="0" smtClean="0"/>
              <a:t>English becomes the official language</a:t>
            </a:r>
          </a:p>
          <a:p>
            <a:pPr lvl="1"/>
            <a:r>
              <a:rPr lang="en-US" dirty="0" smtClean="0"/>
              <a:t>Upper class</a:t>
            </a:r>
          </a:p>
          <a:p>
            <a:pPr lvl="1"/>
            <a:r>
              <a:rPr lang="en-US" dirty="0" smtClean="0"/>
              <a:t>Government </a:t>
            </a:r>
          </a:p>
          <a:p>
            <a:r>
              <a:rPr lang="en-US" dirty="0" smtClean="0"/>
              <a:t>Some Indians became very wealthy</a:t>
            </a:r>
          </a:p>
          <a:p>
            <a:pPr lvl="1"/>
            <a:r>
              <a:rPr lang="en-US" dirty="0" smtClean="0"/>
              <a:t>Cotton, textiles, steel, coal and etc…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Indian National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Mainly Hindus (1885)</a:t>
            </a:r>
          </a:p>
          <a:p>
            <a:pPr lvl="1"/>
            <a:r>
              <a:rPr lang="en-US" dirty="0" smtClean="0"/>
              <a:t>All-India </a:t>
            </a:r>
            <a:r>
              <a:rPr lang="en-US" smtClean="0"/>
              <a:t>Muslim League (1906)</a:t>
            </a:r>
            <a:endParaRPr lang="en-US" dirty="0" smtClean="0"/>
          </a:p>
          <a:p>
            <a:r>
              <a:rPr lang="en-US" dirty="0" smtClean="0"/>
              <a:t>Push for independence</a:t>
            </a:r>
          </a:p>
          <a:p>
            <a:r>
              <a:rPr lang="en-US" dirty="0" err="1" smtClean="0"/>
              <a:t>Mohandis</a:t>
            </a:r>
            <a:r>
              <a:rPr lang="en-US" dirty="0" smtClean="0"/>
              <a:t> K. Gandhi </a:t>
            </a:r>
          </a:p>
          <a:p>
            <a:pPr lvl="1"/>
            <a:r>
              <a:rPr lang="en-US" dirty="0" smtClean="0"/>
              <a:t>Studied law in London </a:t>
            </a:r>
          </a:p>
          <a:p>
            <a:pPr lvl="1"/>
            <a:r>
              <a:rPr lang="en-US" dirty="0" smtClean="0"/>
              <a:t>Moved to South Africa (another British colony)</a:t>
            </a:r>
          </a:p>
          <a:p>
            <a:pPr lvl="1"/>
            <a:r>
              <a:rPr lang="en-US" dirty="0" smtClean="0"/>
              <a:t>Civil rights for laborers in S. Africa</a:t>
            </a:r>
          </a:p>
          <a:p>
            <a:pPr lvl="1"/>
            <a:r>
              <a:rPr lang="en-US" dirty="0" smtClean="0"/>
              <a:t>Led the fight for independence using nonviolent protests</a:t>
            </a:r>
          </a:p>
          <a:p>
            <a:pPr lvl="2"/>
            <a:r>
              <a:rPr lang="en-US" dirty="0" smtClean="0"/>
              <a:t>Martin Luther King Jr. used </a:t>
            </a:r>
            <a:r>
              <a:rPr lang="en-US" dirty="0" err="1" smtClean="0"/>
              <a:t>Ghandi’s</a:t>
            </a:r>
            <a:r>
              <a:rPr lang="en-US" dirty="0" smtClean="0"/>
              <a:t> method during the United States Civil Rights Movement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291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India</vt:lpstr>
      <vt:lpstr>British Imperialism in India</vt:lpstr>
      <vt:lpstr>East India Trading Company</vt:lpstr>
      <vt:lpstr>British Control of India</vt:lpstr>
      <vt:lpstr>Sepoys</vt:lpstr>
      <vt:lpstr>Indians Under the Raj</vt:lpstr>
      <vt:lpstr>The Indian National Congress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Imperialism in India</dc:title>
  <dc:creator>user</dc:creator>
  <cp:lastModifiedBy>user</cp:lastModifiedBy>
  <cp:revision>2</cp:revision>
  <dcterms:created xsi:type="dcterms:W3CDTF">2013-11-11T02:59:20Z</dcterms:created>
  <dcterms:modified xsi:type="dcterms:W3CDTF">2013-11-11T04:39:01Z</dcterms:modified>
</cp:coreProperties>
</file>