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6" r:id="rId3"/>
    <p:sldId id="257" r:id="rId4"/>
    <p:sldId id="262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44" autoAdjust="0"/>
    <p:restoredTop sz="94660"/>
  </p:normalViewPr>
  <p:slideViewPr>
    <p:cSldViewPr>
      <p:cViewPr varScale="1">
        <p:scale>
          <a:sx n="81" d="100"/>
          <a:sy n="81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C46F5-4274-419A-8EE3-01BB6E9AB91E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24725-4EAD-4922-9EE3-C4792654E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31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His people during much of the country’s history</a:t>
            </a:r>
          </a:p>
          <a:p>
            <a:r>
              <a:rPr lang="en-US" altLang="ko-KR" dirty="0" smtClean="0"/>
              <a:t>Still remained</a:t>
            </a:r>
            <a:r>
              <a:rPr lang="en-US" altLang="ko-KR" baseline="0" dirty="0" smtClean="0"/>
              <a:t> as</a:t>
            </a:r>
          </a:p>
          <a:p>
            <a:r>
              <a:rPr lang="en-US" altLang="ko-KR" baseline="0" dirty="0" smtClean="0"/>
              <a:t>Helped</a:t>
            </a:r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4725-4EAD-4922-9EE3-C4792654E38D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15752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4725-4EAD-4922-9EE3-C4792654E38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34911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military power  Played a Crucial role in Japanese</a:t>
            </a:r>
            <a:r>
              <a:rPr lang="en-US" altLang="ko-KR" baseline="0" dirty="0" smtClean="0"/>
              <a:t> society and</a:t>
            </a:r>
            <a:r>
              <a:rPr lang="en-US" altLang="ko-KR" dirty="0" smtClean="0"/>
              <a:t> government</a:t>
            </a:r>
          </a:p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4725-4EAD-4922-9EE3-C4792654E38D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5586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31812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4278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14993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5355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75833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4719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01282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88318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8352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4801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9542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3CD45-CDFC-4C54-ADA7-874CCD80051B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F33C4-DEF2-4B25-A731-0D012D7309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83338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29-31</a:t>
            </a:r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Jay Song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70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The Role of the </a:t>
            </a:r>
            <a:br>
              <a:rPr lang="en-US" altLang="ko-KR" dirty="0" smtClean="0"/>
            </a:br>
            <a:r>
              <a:rPr lang="en-US" altLang="ko-KR" dirty="0" smtClean="0"/>
              <a:t>Emperor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Symbolic leader</a:t>
            </a:r>
          </a:p>
          <a:p>
            <a:r>
              <a:rPr lang="en-US" altLang="ko-KR" dirty="0" smtClean="0"/>
              <a:t>Japan’s spiritual leader and the symbol of government.</a:t>
            </a:r>
            <a:endParaRPr lang="en-US" altLang="ko-KR" dirty="0"/>
          </a:p>
          <a:p>
            <a:r>
              <a:rPr lang="en-US" altLang="ko-KR" dirty="0" smtClean="0"/>
              <a:t>Unify the Japanese people and anchored their sense of identity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0146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Continued Chinese influence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Continued to mold Japanese society and its culture (6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-9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)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r>
              <a:rPr lang="en-US" altLang="ko-KR" dirty="0" smtClean="0"/>
              <a:t>Writing system Kana</a:t>
            </a:r>
          </a:p>
          <a:p>
            <a:r>
              <a:rPr lang="en-US" altLang="ko-KR" dirty="0" smtClean="0"/>
              <a:t>Creation of Japanese literature</a:t>
            </a:r>
          </a:p>
          <a:p>
            <a:r>
              <a:rPr lang="en-US" altLang="ko-KR" dirty="0" smtClean="0"/>
              <a:t>Art</a:t>
            </a:r>
          </a:p>
          <a:p>
            <a:r>
              <a:rPr lang="en-US" altLang="ko-KR" dirty="0" smtClean="0"/>
              <a:t>Buddhism</a:t>
            </a:r>
          </a:p>
          <a:p>
            <a:r>
              <a:rPr lang="en-US" altLang="ko-KR" dirty="0" smtClean="0"/>
              <a:t>In the end, Japan adapted these borrowing cultures.</a:t>
            </a:r>
          </a:p>
        </p:txBody>
      </p:sp>
    </p:spTree>
    <p:extLst>
      <p:ext uri="{BB962C8B-B14F-4D97-AF65-F5344CB8AC3E}">
        <p14:creationId xmlns:p14="http://schemas.microsoft.com/office/powerpoint/2010/main" xmlns="" val="39738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4.mm.bing.net/th?id=H.4620411088470863&amp;pid=1.7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82" b="1482"/>
          <a:stretch>
            <a:fillRect/>
          </a:stretch>
        </p:blipFill>
        <p:spPr bwMode="auto">
          <a:xfrm>
            <a:off x="1720788" y="198884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9872" y="76470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 smtClean="0"/>
              <a:t>KANA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3868826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Yamato Legacy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People’s rank were fixed at birth</a:t>
            </a:r>
          </a:p>
          <a:p>
            <a:r>
              <a:rPr lang="en-US" altLang="ko-KR" dirty="0" smtClean="0"/>
              <a:t>Appearance of a warrior class</a:t>
            </a:r>
          </a:p>
          <a:p>
            <a:r>
              <a:rPr lang="en-US" altLang="ko-KR" dirty="0" err="1" smtClean="0"/>
              <a:t>Uji</a:t>
            </a:r>
            <a:r>
              <a:rPr lang="en-US" altLang="ko-KR" dirty="0" smtClean="0"/>
              <a:t> played role both in religious way and political way</a:t>
            </a:r>
          </a:p>
          <a:p>
            <a:r>
              <a:rPr lang="en-US" altLang="ko-KR" dirty="0" err="1" smtClean="0"/>
              <a:t>Uji</a:t>
            </a:r>
            <a:r>
              <a:rPr lang="en-US" altLang="ko-KR" dirty="0" smtClean="0"/>
              <a:t> and noble families helped foresee the difficulties that the future rulers would have to face. </a:t>
            </a:r>
          </a:p>
          <a:p>
            <a:r>
              <a:rPr lang="en-US" altLang="ko-KR" dirty="0" smtClean="0"/>
              <a:t>Succeed of adopting ideas(culture borrowing) and changing them into part of their own culture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4277599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Classical of Japan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After the Yamato Period ended, a new historical Period(the period of Classical Japan) began which lasted for the next 400 years.</a:t>
            </a:r>
          </a:p>
          <a:p>
            <a:r>
              <a:rPr lang="en-US" altLang="ko-KR" dirty="0" smtClean="0"/>
              <a:t>Japan established a truly unique civilization.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78430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Questions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Emperors in this period were all-powerful rulers T/F</a:t>
            </a:r>
          </a:p>
          <a:p>
            <a:r>
              <a:rPr lang="en-US" altLang="ko-KR" dirty="0" smtClean="0"/>
              <a:t>What’s the name of the Japan’s writing system?</a:t>
            </a:r>
          </a:p>
          <a:p>
            <a:r>
              <a:rPr lang="en-US" altLang="ko-KR" dirty="0" smtClean="0"/>
              <a:t>Japan only borrowed China’s culture in religion T/F</a:t>
            </a:r>
          </a:p>
          <a:p>
            <a:r>
              <a:rPr lang="en-US" altLang="ko-KR" dirty="0" smtClean="0"/>
              <a:t>Write the name of the period that followed after the Yamato Period ended</a:t>
            </a:r>
          </a:p>
          <a:p>
            <a:r>
              <a:rPr lang="en-US" altLang="ko-KR" smtClean="0"/>
              <a:t>Promoting to </a:t>
            </a:r>
            <a:r>
              <a:rPr lang="en-US" altLang="ko-KR" dirty="0" smtClean="0"/>
              <a:t>a high rank was achievable for everyone if work hard T/F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57941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230</Words>
  <Application>Microsoft Office PowerPoint</Application>
  <PresentationFormat>On-screen Show (4:3)</PresentationFormat>
  <Paragraphs>37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29-31</vt:lpstr>
      <vt:lpstr>The Role of the  Emperor</vt:lpstr>
      <vt:lpstr>Continued Chinese influence</vt:lpstr>
      <vt:lpstr>Slide 4</vt:lpstr>
      <vt:lpstr>The Yamato Legacy</vt:lpstr>
      <vt:lpstr>Classical of Japan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user</cp:lastModifiedBy>
  <cp:revision>11</cp:revision>
  <dcterms:created xsi:type="dcterms:W3CDTF">2014-02-17T14:15:18Z</dcterms:created>
  <dcterms:modified xsi:type="dcterms:W3CDTF">2014-02-18T00:42:38Z</dcterms:modified>
</cp:coreProperties>
</file>