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47666B-73EF-4ADF-80F4-561E9A7C659E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E0CAB1-6CA8-449A-8FE2-E1B4BED59D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Revolution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After Nicholas II a new provisional government</a:t>
            </a:r>
          </a:p>
          <a:p>
            <a:r>
              <a:rPr lang="en-US" sz="2400" dirty="0" smtClean="0"/>
              <a:t>Supported continued fighting in WWI</a:t>
            </a:r>
          </a:p>
          <a:p>
            <a:r>
              <a:rPr lang="en-US" sz="2400" dirty="0" smtClean="0"/>
              <a:t>Army poorly equipped, malnourished and millions killed or wounded</a:t>
            </a:r>
          </a:p>
          <a:p>
            <a:r>
              <a:rPr lang="en-US" sz="2400" dirty="0" smtClean="0"/>
              <a:t>Lost support of the people</a:t>
            </a:r>
          </a:p>
          <a:p>
            <a:r>
              <a:rPr lang="en-US" sz="2400" dirty="0" smtClean="0"/>
              <a:t>Armies wouldn’t fight, ignored orders from military leaders</a:t>
            </a:r>
            <a:endParaRPr lang="en-US" sz="2400" dirty="0"/>
          </a:p>
        </p:txBody>
      </p:sp>
      <p:pic>
        <p:nvPicPr>
          <p:cNvPr id="1026" name="Picture 2" descr="D:\WHIII\WWI\Russian Rev\march re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828800"/>
            <a:ext cx="3048000" cy="1828800"/>
          </a:xfrm>
          <a:prstGeom prst="rect">
            <a:avLst/>
          </a:prstGeom>
          <a:noFill/>
        </p:spPr>
      </p:pic>
      <p:pic>
        <p:nvPicPr>
          <p:cNvPr id="1027" name="Picture 3" descr="D:\WHIII\WWI\Russian Rev\March rev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598" y="4114800"/>
            <a:ext cx="2166424" cy="192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Revolutions</a:t>
            </a:r>
            <a:endParaRPr lang="en-US" dirty="0"/>
          </a:p>
        </p:txBody>
      </p:sp>
      <p:pic>
        <p:nvPicPr>
          <p:cNvPr id="2050" name="Picture 2" descr="D:\WHIII\WWI\Russian Rev\anarch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3391595" cy="329184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Unstable government</a:t>
            </a:r>
          </a:p>
          <a:p>
            <a:r>
              <a:rPr lang="en-US" dirty="0" smtClean="0"/>
              <a:t>Continued war with Germany</a:t>
            </a:r>
          </a:p>
          <a:p>
            <a:r>
              <a:rPr lang="en-US" dirty="0" smtClean="0"/>
              <a:t>A state of Anarchy</a:t>
            </a:r>
          </a:p>
          <a:p>
            <a:r>
              <a:rPr lang="en-US" dirty="0" smtClean="0"/>
              <a:t>Peace, land and bread!!!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Lenin and Trotsky/Bolsheviks coup</a:t>
            </a:r>
          </a:p>
          <a:p>
            <a:r>
              <a:rPr lang="en-US" sz="2400" dirty="0" smtClean="0"/>
              <a:t>Armed workers, soldiers, sailors overthrow government</a:t>
            </a:r>
          </a:p>
          <a:p>
            <a:r>
              <a:rPr lang="en-US" sz="2400" dirty="0" smtClean="0"/>
              <a:t>Bloodless Revolution</a:t>
            </a:r>
          </a:p>
          <a:p>
            <a:r>
              <a:rPr lang="en-US" sz="2400" dirty="0" smtClean="0"/>
              <a:t>Now called communist</a:t>
            </a:r>
          </a:p>
          <a:p>
            <a:r>
              <a:rPr lang="en-US" sz="2400" dirty="0" smtClean="0"/>
              <a:t>Took private land from rich gave to the majority</a:t>
            </a:r>
          </a:p>
          <a:p>
            <a:r>
              <a:rPr lang="en-US" sz="2400" dirty="0" smtClean="0"/>
              <a:t>Workers given control of factories and mines</a:t>
            </a:r>
            <a:endParaRPr lang="en-US" sz="2400" dirty="0"/>
          </a:p>
        </p:txBody>
      </p:sp>
      <p:pic>
        <p:nvPicPr>
          <p:cNvPr id="3074" name="Picture 2" descr="D:\WHIII\WWI\Russian Rev\lenin trotsk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2280285" cy="1920240"/>
          </a:xfrm>
          <a:prstGeom prst="rect">
            <a:avLst/>
          </a:prstGeom>
          <a:noFill/>
        </p:spPr>
      </p:pic>
      <p:pic>
        <p:nvPicPr>
          <p:cNvPr id="3075" name="Picture 3" descr="D:\WHIII\WWI\Russian Rev\Nov r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962400"/>
            <a:ext cx="2675184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War/Lenin’s Leadership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Lenin’s Leadership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Treaty of Brest-Litovsk</a:t>
            </a:r>
          </a:p>
          <a:p>
            <a:r>
              <a:rPr lang="en-US" dirty="0" smtClean="0"/>
              <a:t>White Army (Czar Loyalists)/Red Army (Lenin’s Communists)</a:t>
            </a:r>
          </a:p>
          <a:p>
            <a:r>
              <a:rPr lang="en-US" dirty="0" smtClean="0"/>
              <a:t>3 years of fighting</a:t>
            </a:r>
          </a:p>
          <a:p>
            <a:r>
              <a:rPr lang="en-US" dirty="0" smtClean="0"/>
              <a:t>Allies supported the White Army</a:t>
            </a:r>
          </a:p>
          <a:p>
            <a:r>
              <a:rPr lang="en-US" dirty="0" smtClean="0"/>
              <a:t>Communists win making Russia first Communist state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Allowed farmers to keep farmland</a:t>
            </a:r>
          </a:p>
          <a:p>
            <a:r>
              <a:rPr lang="en-US" dirty="0" smtClean="0"/>
              <a:t>Communist government took control of businesses and industry</a:t>
            </a:r>
          </a:p>
          <a:p>
            <a:r>
              <a:rPr lang="en-US" dirty="0" smtClean="0"/>
              <a:t>Controlled almost all Russia’s economy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Views on Communism</a:t>
            </a:r>
            <a:br>
              <a:rPr lang="en-US" sz="4000" dirty="0" smtClean="0"/>
            </a:br>
            <a:r>
              <a:rPr lang="en-US" sz="4000" dirty="0" smtClean="0"/>
              <a:t>Became known as Marxism/</a:t>
            </a:r>
            <a:r>
              <a:rPr lang="en-US" sz="4000" dirty="0"/>
              <a:t>L</a:t>
            </a:r>
            <a:r>
              <a:rPr lang="en-US" sz="4000" dirty="0" smtClean="0"/>
              <a:t>eninism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Vladimir Lenin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Workers in control of production</a:t>
            </a:r>
          </a:p>
          <a:p>
            <a:r>
              <a:rPr lang="en-US" dirty="0" smtClean="0"/>
              <a:t>No capitalism</a:t>
            </a:r>
          </a:p>
          <a:p>
            <a:r>
              <a:rPr lang="en-US" dirty="0" smtClean="0"/>
              <a:t>Under government control by the proletariat</a:t>
            </a:r>
          </a:p>
          <a:p>
            <a:r>
              <a:rPr lang="en-US" dirty="0" smtClean="0"/>
              <a:t>Seize control by violent revolutions</a:t>
            </a:r>
          </a:p>
          <a:p>
            <a:r>
              <a:rPr lang="en-US" dirty="0" smtClean="0"/>
              <a:t>A classless society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Agreed with much of Marx beliefs</a:t>
            </a:r>
          </a:p>
          <a:p>
            <a:r>
              <a:rPr lang="en-US" dirty="0" smtClean="0"/>
              <a:t>Small group should lead</a:t>
            </a:r>
          </a:p>
          <a:p>
            <a:r>
              <a:rPr lang="en-US" dirty="0" smtClean="0"/>
              <a:t>An all powerful government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186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March Revolution</vt:lpstr>
      <vt:lpstr>Between Revolutions</vt:lpstr>
      <vt:lpstr>November Revolution</vt:lpstr>
      <vt:lpstr>Civil War/Lenin’s Leadership</vt:lpstr>
      <vt:lpstr> Views on Communism Became known as Marxism/Leninism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Revolution</dc:title>
  <dc:creator>user</dc:creator>
  <cp:lastModifiedBy>user</cp:lastModifiedBy>
  <cp:revision>1</cp:revision>
  <dcterms:created xsi:type="dcterms:W3CDTF">2014-03-05T04:44:48Z</dcterms:created>
  <dcterms:modified xsi:type="dcterms:W3CDTF">2014-03-05T05:15:52Z</dcterms:modified>
</cp:coreProperties>
</file>