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1BF7-A2A9-4A60-AC6C-C5EBFF51ABC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60CE-3397-4EBA-8E79-C5F3F1A0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“Politics in Nigeria”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Nigeria?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population</a:t>
            </a:r>
          </a:p>
          <a:p>
            <a:endParaRPr lang="en-US" dirty="0"/>
          </a:p>
          <a:p>
            <a:r>
              <a:rPr lang="en-US" dirty="0" smtClean="0"/>
              <a:t>Natural resources</a:t>
            </a:r>
          </a:p>
          <a:p>
            <a:endParaRPr lang="en-US" dirty="0"/>
          </a:p>
          <a:p>
            <a:r>
              <a:rPr lang="en-US" dirty="0" smtClean="0"/>
              <a:t>Centrality in Africa</a:t>
            </a:r>
          </a:p>
          <a:p>
            <a:endParaRPr lang="en-US" dirty="0"/>
          </a:p>
          <a:p>
            <a:r>
              <a:rPr lang="en-US" dirty="0" smtClean="0"/>
              <a:t>Success / failure of government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with African Nations..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Heritage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Colonial rule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Independence this century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Political parties based on ethnicity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Pattern of violence at unacceptable levels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of Nigeria Want….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  <a:p>
            <a:r>
              <a:rPr lang="en-US" dirty="0" smtClean="0"/>
              <a:t>Food, clothing, shelter</a:t>
            </a:r>
            <a:endParaRPr lang="en-US" dirty="0"/>
          </a:p>
          <a:p>
            <a:r>
              <a:rPr lang="en-US" dirty="0" smtClean="0"/>
              <a:t>Education</a:t>
            </a:r>
            <a:endParaRPr lang="en-US" dirty="0"/>
          </a:p>
          <a:p>
            <a:r>
              <a:rPr lang="en-US" dirty="0" smtClean="0"/>
              <a:t>Development of a transportation system</a:t>
            </a:r>
          </a:p>
          <a:p>
            <a:r>
              <a:rPr lang="en-US" dirty="0" smtClean="0"/>
              <a:t>Elimination of corruption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Referred to as “old society, new state”</a:t>
            </a:r>
          </a:p>
          <a:p>
            <a:endParaRPr lang="en-US" dirty="0"/>
          </a:p>
          <a:p>
            <a:r>
              <a:rPr lang="en-US" dirty="0" smtClean="0"/>
              <a:t>North is mainly Muslim, South is mainly Christian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&amp; Political Development is Hindered because….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Diversity in natural resources of the country</a:t>
            </a:r>
          </a:p>
          <a:p>
            <a:r>
              <a:rPr lang="en-US" dirty="0" smtClean="0"/>
              <a:t>Diversity of the people</a:t>
            </a:r>
          </a:p>
          <a:p>
            <a:r>
              <a:rPr lang="en-US" dirty="0" smtClean="0"/>
              <a:t>Lack of institutions to develop resources to benefit the country &amp; its citizens</a:t>
            </a:r>
          </a:p>
          <a:p>
            <a:r>
              <a:rPr lang="en-US" dirty="0" smtClean="0"/>
              <a:t>Instability of political structures</a:t>
            </a:r>
          </a:p>
          <a:p>
            <a:r>
              <a:rPr lang="en-US" dirty="0" smtClean="0"/>
              <a:t>Military coups &amp; violence</a:t>
            </a:r>
          </a:p>
          <a:p>
            <a:r>
              <a:rPr lang="en-US" dirty="0" smtClean="0"/>
              <a:t>National government hurts local governments b/c oil revenues are distributed without regard to local interests</a:t>
            </a:r>
          </a:p>
          <a:p>
            <a:r>
              <a:rPr lang="en-US" dirty="0" smtClean="0"/>
              <a:t>Problems with petroleum (development, distribution, corruption among foreign owned companies and Nigerian officials)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Articulation / Aggregation of Interests…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</a:p>
          <a:p>
            <a:r>
              <a:rPr lang="en-US" dirty="0" smtClean="0"/>
              <a:t>Unions</a:t>
            </a:r>
          </a:p>
          <a:p>
            <a:r>
              <a:rPr lang="en-US" dirty="0" smtClean="0"/>
              <a:t>Ethnic based organizations</a:t>
            </a:r>
          </a:p>
          <a:p>
            <a:r>
              <a:rPr lang="en-US" dirty="0" smtClean="0"/>
              <a:t>University students</a:t>
            </a:r>
          </a:p>
          <a:p>
            <a:r>
              <a:rPr lang="en-US" dirty="0" smtClean="0"/>
              <a:t>Civil rights groups</a:t>
            </a:r>
          </a:p>
          <a:p>
            <a:r>
              <a:rPr lang="en-US" dirty="0" smtClean="0"/>
              <a:t>Military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is low, a little over 50%</a:t>
            </a:r>
          </a:p>
          <a:p>
            <a:endParaRPr lang="en-US" dirty="0"/>
          </a:p>
          <a:p>
            <a:r>
              <a:rPr lang="en-US" dirty="0" smtClean="0"/>
              <a:t>Parties tend to be based on ethnic identification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comparison with other countries of equivalent natural resources, skilled human resources and size, Nigeria has not </a:t>
            </a:r>
            <a:r>
              <a:rPr lang="en-US" smtClean="0"/>
              <a:t>done well!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11</vt:lpstr>
      <vt:lpstr>Why Study Nigeria?</vt:lpstr>
      <vt:lpstr>Similarities with African Nations..</vt:lpstr>
      <vt:lpstr>People of Nigeria Want….</vt:lpstr>
      <vt:lpstr>Nigeria is….</vt:lpstr>
      <vt:lpstr>Economic &amp; Political Development is Hindered because….</vt:lpstr>
      <vt:lpstr>Articulation / Aggregation of Interests…</vt:lpstr>
      <vt:lpstr>Politics…</vt:lpstr>
      <vt:lpstr>Final thought…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Teacher</dc:creator>
  <cp:lastModifiedBy>SONY</cp:lastModifiedBy>
  <cp:revision>2</cp:revision>
  <dcterms:created xsi:type="dcterms:W3CDTF">2010-02-12T15:47:05Z</dcterms:created>
  <dcterms:modified xsi:type="dcterms:W3CDTF">2012-03-13T21:18:38Z</dcterms:modified>
</cp:coreProperties>
</file>