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008921FC-3723-4862-A199-A6E0159A2E31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9C0C4-C352-4157-AF95-AAEE583E9E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1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1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1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1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1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1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1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1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1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Responses to the Nazi Threat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Jun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1822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United </a:t>
            </a:r>
            <a:r>
              <a:rPr lang="en-US" altLang="ko-KR" dirty="0"/>
              <a:t>S</a:t>
            </a:r>
            <a:r>
              <a:rPr lang="en-US" altLang="ko-KR" dirty="0" smtClean="0"/>
              <a:t>tates became involved in the growing conflicts abroad.</a:t>
            </a:r>
          </a:p>
          <a:p>
            <a:r>
              <a:rPr lang="en-US" altLang="ko-KR" dirty="0" smtClean="0"/>
              <a:t>The American people wanted to follow a policy of isolationism</a:t>
            </a:r>
          </a:p>
          <a:p>
            <a:r>
              <a:rPr lang="en-US" altLang="ko-KR" dirty="0" smtClean="0"/>
              <a:t>When European allies of the United states, came under attack, U.S. public opinion began to shift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9093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Franklin D. Roosevelt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 smtClean="0"/>
              <a:t>32th American president(</a:t>
            </a:r>
            <a:r>
              <a:rPr lang="en-US" altLang="ko-KR" dirty="0">
                <a:effectLst/>
              </a:rPr>
              <a:t>January 30, 1882 – April 12, </a:t>
            </a:r>
            <a:r>
              <a:rPr lang="en-US" altLang="ko-KR" dirty="0" smtClean="0">
                <a:effectLst/>
              </a:rPr>
              <a:t>1945)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-Wanted to help the Allies without going against the nation’s isolationist policies.</a:t>
            </a:r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960" y="144067"/>
            <a:ext cx="2367504" cy="22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838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Lend-Lease Act and the Atlantic Charter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 rot="900000">
            <a:off x="3147003" y="828295"/>
            <a:ext cx="4658735" cy="6294851"/>
          </a:xfrm>
        </p:spPr>
        <p:txBody>
          <a:bodyPr/>
          <a:lstStyle/>
          <a:p>
            <a:r>
              <a:rPr lang="en-US" altLang="ko-KR" dirty="0" smtClean="0"/>
              <a:t>In March 1941, he persuaded the U.S. Congress to pass the Lend-Lease Act.</a:t>
            </a:r>
          </a:p>
          <a:p>
            <a:r>
              <a:rPr lang="en-US" altLang="ko-KR" dirty="0" smtClean="0"/>
              <a:t>In August 1941, Roosevelt met with </a:t>
            </a:r>
            <a:r>
              <a:rPr lang="en-US" altLang="ko-KR" dirty="0"/>
              <a:t>W</a:t>
            </a:r>
            <a:r>
              <a:rPr lang="en-US" altLang="ko-KR" dirty="0" smtClean="0"/>
              <a:t>inston Churchill for a secret conference.</a:t>
            </a:r>
          </a:p>
          <a:p>
            <a:r>
              <a:rPr lang="en-US" altLang="ko-KR" dirty="0" smtClean="0"/>
              <a:t>Atlantic </a:t>
            </a:r>
            <a:r>
              <a:rPr lang="en-US" altLang="ko-KR" dirty="0" err="1" smtClean="0"/>
              <a:t>Charater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- Strengthened the relationship between the United  States and Great Britain.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806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Resistance Movements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 rot="900000">
            <a:off x="3153242" y="1411301"/>
            <a:ext cx="4658735" cy="63594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- Poland, </a:t>
            </a:r>
            <a:r>
              <a:rPr lang="en-US" altLang="ko-KR" dirty="0" err="1" smtClean="0"/>
              <a:t>Freance</a:t>
            </a:r>
            <a:r>
              <a:rPr lang="en-US" altLang="ko-KR" dirty="0" smtClean="0"/>
              <a:t>, Belgium and other European nations were under Hitler’s control.</a:t>
            </a:r>
          </a:p>
          <a:p>
            <a:pPr marL="0" indent="0">
              <a:buNone/>
            </a:pPr>
            <a:r>
              <a:rPr lang="en-US" altLang="ko-KR" dirty="0" smtClean="0"/>
              <a:t>-Secret nature of their activities, resistance groups were often referred to as the “underground”.</a:t>
            </a:r>
          </a:p>
          <a:p>
            <a:pPr marL="0" indent="0">
              <a:buNone/>
            </a:pPr>
            <a:r>
              <a:rPr lang="en-US" altLang="ko-KR" dirty="0" smtClean="0"/>
              <a:t>-De Gaulle inspired the French underground movement by sending messages over British radio.</a:t>
            </a:r>
          </a:p>
          <a:p>
            <a:pPr marL="0" indent="0">
              <a:buNone/>
            </a:pPr>
            <a:r>
              <a:rPr lang="en-US" altLang="ko-KR" dirty="0" smtClean="0"/>
              <a:t>-In other occupied countries, and even in Nazi Germany, resistance took the form of work stoppages, spying, and sabotage.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6905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Women in the War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During the war, millions of men left their jobs at factories and farms and entered the armed forces.</a:t>
            </a:r>
          </a:p>
          <a:p>
            <a:r>
              <a:rPr lang="en-US" altLang="ko-KR" dirty="0" smtClean="0"/>
              <a:t>Many women </a:t>
            </a:r>
            <a:r>
              <a:rPr lang="en-US" altLang="ko-KR" dirty="0" err="1" smtClean="0"/>
              <a:t>wokred</a:t>
            </a:r>
            <a:r>
              <a:rPr lang="en-US" altLang="ko-KR" dirty="0" smtClean="0"/>
              <a:t> in factories, making airplanes, ships, tanks, and other military supplies.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1190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조화">
  <a:themeElements>
    <a:clrScheme name="조화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조화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조화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TC101859865[[fn=조화]]</Template>
  <TotalTime>73</TotalTime>
  <Words>243</Words>
  <Application>Microsoft Office PowerPoint</Application>
  <PresentationFormat>화면 슬라이드 쇼(4:3)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조화</vt:lpstr>
      <vt:lpstr>Responses to the Nazi Threat</vt:lpstr>
      <vt:lpstr>PowerPoint 프레젠테이션</vt:lpstr>
      <vt:lpstr>Franklin D. Roosevelt </vt:lpstr>
      <vt:lpstr>Lend-Lease Act and the Atlantic Charter</vt:lpstr>
      <vt:lpstr>Resistance Movements</vt:lpstr>
      <vt:lpstr>Women in the War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the Nazi Threat</dc:title>
  <dc:creator>park</dc:creator>
  <cp:lastModifiedBy>park</cp:lastModifiedBy>
  <cp:revision>9</cp:revision>
  <dcterms:created xsi:type="dcterms:W3CDTF">2014-05-06T14:40:23Z</dcterms:created>
  <dcterms:modified xsi:type="dcterms:W3CDTF">2014-05-07T04:03:57Z</dcterms:modified>
</cp:coreProperties>
</file>