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FF32FC-B72D-49F7-A05B-42198955290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F2240-80BE-44A0-BEB2-77C75E7421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FF32FC-B72D-49F7-A05B-42198955290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F2240-80BE-44A0-BEB2-77C75E7421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FF32FC-B72D-49F7-A05B-42198955290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F2240-80BE-44A0-BEB2-77C75E7421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FF32FC-B72D-49F7-A05B-42198955290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F2240-80BE-44A0-BEB2-77C75E7421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FF32FC-B72D-49F7-A05B-42198955290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F2240-80BE-44A0-BEB2-77C75E7421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FF32FC-B72D-49F7-A05B-42198955290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F2240-80BE-44A0-BEB2-77C75E7421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FF32FC-B72D-49F7-A05B-42198955290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F2240-80BE-44A0-BEB2-77C75E7421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FF32FC-B72D-49F7-A05B-42198955290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F2240-80BE-44A0-BEB2-77C75E7421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FF32FC-B72D-49F7-A05B-42198955290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F2240-80BE-44A0-BEB2-77C75E7421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FF32FC-B72D-49F7-A05B-42198955290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F2240-80BE-44A0-BEB2-77C75E7421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FF32FC-B72D-49F7-A05B-42198955290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F2240-80BE-44A0-BEB2-77C75E7421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1FF32FC-B72D-49F7-A05B-42198955290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DAF2240-80BE-44A0-BEB2-77C75E7421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Russian Revolutions</a:t>
            </a:r>
            <a:endParaRPr lang="en-US" dirty="0"/>
          </a:p>
        </p:txBody>
      </p:sp>
      <p:pic>
        <p:nvPicPr>
          <p:cNvPr id="1026" name="Picture 2" descr="D:\Comparative Government\Russia\Pictures\Nicholas I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590800"/>
            <a:ext cx="1789528" cy="2468880"/>
          </a:xfrm>
          <a:prstGeom prst="rect">
            <a:avLst/>
          </a:prstGeom>
          <a:noFill/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Czar or Tsar Nicholas II</a:t>
            </a:r>
          </a:p>
          <a:p>
            <a:r>
              <a:rPr lang="en-US" dirty="0" smtClean="0"/>
              <a:t>Romanov family</a:t>
            </a:r>
          </a:p>
          <a:p>
            <a:r>
              <a:rPr lang="en-US" dirty="0" smtClean="0"/>
              <a:t>Weak ruler</a:t>
            </a:r>
          </a:p>
          <a:p>
            <a:r>
              <a:rPr lang="en-US" dirty="0" smtClean="0"/>
              <a:t>Little control over the armies and unconcerned with the plight of the people</a:t>
            </a:r>
          </a:p>
          <a:p>
            <a:r>
              <a:rPr lang="en-US" dirty="0" smtClean="0"/>
              <a:t>Autocrat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Party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Inspired by Karl Marx theories</a:t>
            </a:r>
          </a:p>
          <a:p>
            <a:r>
              <a:rPr lang="en-US" dirty="0" smtClean="0"/>
              <a:t>Creation of Russian Social Democratic Labor Party</a:t>
            </a:r>
          </a:p>
          <a:p>
            <a:r>
              <a:rPr lang="en-US" dirty="0" smtClean="0"/>
              <a:t>Bolsheviks v. Mensheviks</a:t>
            </a:r>
          </a:p>
          <a:p>
            <a:r>
              <a:rPr lang="en-US" dirty="0" smtClean="0"/>
              <a:t>Bolsheviks led by Lenin</a:t>
            </a:r>
          </a:p>
          <a:p>
            <a:r>
              <a:rPr lang="en-US" dirty="0" smtClean="0"/>
              <a:t>Russo-Japanese War-major defeat of Russia</a:t>
            </a:r>
            <a:endParaRPr lang="en-US" dirty="0"/>
          </a:p>
        </p:txBody>
      </p:sp>
      <p:pic>
        <p:nvPicPr>
          <p:cNvPr id="2050" name="Picture 2" descr="D:\Comparative Government\Russia\Pictures\bolsheviks-150x150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905000"/>
            <a:ext cx="1920240" cy="1920240"/>
          </a:xfrm>
          <a:prstGeom prst="rect">
            <a:avLst/>
          </a:prstGeom>
          <a:noFill/>
        </p:spPr>
      </p:pic>
      <p:pic>
        <p:nvPicPr>
          <p:cNvPr id="2051" name="Picture 3" descr="D:\Comparative Government\Russia\Pictures\lenin and bolsh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191000"/>
            <a:ext cx="1920240" cy="192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Bloody Sunday</a:t>
            </a:r>
            <a:endParaRPr lang="en-US" dirty="0"/>
          </a:p>
        </p:txBody>
      </p:sp>
      <p:pic>
        <p:nvPicPr>
          <p:cNvPr id="3074" name="Picture 2" descr="D:\WHIII\WWI\Russian Rev\1925bloodysunday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81201"/>
            <a:ext cx="2667000" cy="1924050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Revolution of 1905</a:t>
            </a:r>
          </a:p>
          <a:p>
            <a:r>
              <a:rPr lang="en-US" sz="2400" dirty="0" smtClean="0"/>
              <a:t>Led by Russian Orthodox Priest</a:t>
            </a:r>
          </a:p>
          <a:p>
            <a:r>
              <a:rPr lang="en-US" sz="2400" dirty="0" smtClean="0"/>
              <a:t>Peaceful protest that the tsars army fired on </a:t>
            </a:r>
          </a:p>
          <a:p>
            <a:r>
              <a:rPr lang="en-US" sz="2400" dirty="0" smtClean="0"/>
              <a:t>Hundreds killed</a:t>
            </a:r>
          </a:p>
          <a:p>
            <a:r>
              <a:rPr lang="en-US" sz="2400" dirty="0" smtClean="0"/>
              <a:t>Creation of the </a:t>
            </a:r>
            <a:r>
              <a:rPr lang="en-US" sz="2400" dirty="0" err="1" smtClean="0"/>
              <a:t>Duma</a:t>
            </a:r>
            <a:r>
              <a:rPr lang="en-US" sz="2400" dirty="0" smtClean="0"/>
              <a:t> (legislature)</a:t>
            </a:r>
          </a:p>
          <a:p>
            <a:r>
              <a:rPr lang="en-US" sz="2400" dirty="0" err="1" smtClean="0"/>
              <a:t>Duma</a:t>
            </a:r>
            <a:r>
              <a:rPr lang="en-US" sz="2400" dirty="0" smtClean="0"/>
              <a:t> given more power to oppose the soviet</a:t>
            </a:r>
          </a:p>
          <a:p>
            <a:endParaRPr lang="en-US" sz="2400" dirty="0" smtClean="0"/>
          </a:p>
          <a:p>
            <a:endParaRPr lang="en-US" sz="2000" dirty="0"/>
          </a:p>
        </p:txBody>
      </p:sp>
      <p:pic>
        <p:nvPicPr>
          <p:cNvPr id="3075" name="Picture 3" descr="D:\WHIII\WWI\Russian Rev\Father_Georgi_Apollonievich_Gap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3581400"/>
            <a:ext cx="1042416" cy="173736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95400" y="4724400"/>
            <a:ext cx="1461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Father </a:t>
            </a:r>
            <a:r>
              <a:rPr lang="en-US" dirty="0" err="1" smtClean="0"/>
              <a:t>Gapon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Believed to be a mystic</a:t>
            </a:r>
          </a:p>
          <a:p>
            <a:r>
              <a:rPr lang="en-US" dirty="0" smtClean="0"/>
              <a:t>Rasputin had tsar’s wife confidence </a:t>
            </a:r>
          </a:p>
          <a:p>
            <a:r>
              <a:rPr lang="en-US" dirty="0" smtClean="0"/>
              <a:t>gave her bad advice when making appointments in government</a:t>
            </a:r>
          </a:p>
          <a:p>
            <a:r>
              <a:rPr lang="en-US" dirty="0" smtClean="0"/>
              <a:t>Tsar Nicholas II lost the support of the people</a:t>
            </a:r>
            <a:endParaRPr lang="en-US" dirty="0"/>
          </a:p>
        </p:txBody>
      </p:sp>
      <p:pic>
        <p:nvPicPr>
          <p:cNvPr id="4098" name="Picture 2" descr="D:\WHIII\WWI\Russian Rev\rasputi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752600"/>
            <a:ext cx="1875868" cy="283464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58000" y="4953000"/>
            <a:ext cx="1462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Rasputin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Revolution</a:t>
            </a:r>
            <a:endParaRPr lang="en-US" dirty="0"/>
          </a:p>
        </p:txBody>
      </p:sp>
      <p:pic>
        <p:nvPicPr>
          <p:cNvPr id="5122" name="Picture 2" descr="D:\WHIII\WWI\Russian Rev\romanov family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209800"/>
            <a:ext cx="3016169" cy="2468880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During WWI</a:t>
            </a:r>
          </a:p>
          <a:p>
            <a:r>
              <a:rPr lang="en-US" dirty="0" smtClean="0"/>
              <a:t>Russian losses were heavy</a:t>
            </a:r>
          </a:p>
          <a:p>
            <a:r>
              <a:rPr lang="en-US" dirty="0" smtClean="0"/>
              <a:t>Rioting over food and coal</a:t>
            </a:r>
          </a:p>
          <a:p>
            <a:r>
              <a:rPr lang="en-US" dirty="0" smtClean="0"/>
              <a:t>Tsar Nicholas forced to abdicate</a:t>
            </a:r>
          </a:p>
          <a:p>
            <a:r>
              <a:rPr lang="en-US" dirty="0" smtClean="0"/>
              <a:t>Citizens divided on WWI</a:t>
            </a:r>
          </a:p>
          <a:p>
            <a:r>
              <a:rPr lang="en-US" dirty="0" smtClean="0"/>
              <a:t>Entire family executed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</TotalTime>
  <Words>145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Russian Revolutions</vt:lpstr>
      <vt:lpstr>Party Creation</vt:lpstr>
      <vt:lpstr>Bloody Sunday</vt:lpstr>
      <vt:lpstr>March Revolution</vt:lpstr>
      <vt:lpstr>March Revolution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Russian Revolutions</dc:title>
  <dc:creator>user</dc:creator>
  <cp:lastModifiedBy>user</cp:lastModifiedBy>
  <cp:revision>1</cp:revision>
  <dcterms:created xsi:type="dcterms:W3CDTF">2014-03-03T04:36:46Z</dcterms:created>
  <dcterms:modified xsi:type="dcterms:W3CDTF">2014-03-03T05:18:00Z</dcterms:modified>
</cp:coreProperties>
</file>