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25025F-33EC-4CE2-819F-22A3DCFEA7D0}" type="datetimeFigureOut">
              <a:rPr lang="en-US" smtClean="0"/>
              <a:t>8/11/2014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DA97B0-CC42-40FD-A887-2B0DD1450D9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Welcome Back</a:t>
            </a:r>
            <a:endParaRPr lang="en-US" b="1" dirty="0"/>
          </a:p>
        </p:txBody>
      </p:sp>
      <p:pic>
        <p:nvPicPr>
          <p:cNvPr id="1026" name="Picture 2" descr="C:\Users\qiss\Desktop\mmexport1405646437527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925961" y="1935163"/>
            <a:ext cx="3292078" cy="438943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1600200"/>
            <a:ext cx="189430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Adorable </a:t>
            </a:r>
          </a:p>
          <a:p>
            <a:r>
              <a:rPr lang="en-US" sz="3200" dirty="0" smtClean="0"/>
              <a:t>kitten</a:t>
            </a:r>
          </a:p>
          <a:p>
            <a:r>
              <a:rPr lang="en-US" sz="3200" dirty="0" smtClean="0"/>
              <a:t>Ready </a:t>
            </a:r>
          </a:p>
          <a:p>
            <a:r>
              <a:rPr lang="en-US" sz="3200" dirty="0" smtClean="0"/>
              <a:t>For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doption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Advisory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on time-goes towards house points</a:t>
            </a:r>
          </a:p>
          <a:p>
            <a:r>
              <a:rPr lang="en-US" dirty="0" smtClean="0"/>
              <a:t>Attendance </a:t>
            </a:r>
          </a:p>
          <a:p>
            <a:r>
              <a:rPr lang="en-US" dirty="0" smtClean="0"/>
              <a:t>FOCUS for the day</a:t>
            </a:r>
          </a:p>
          <a:p>
            <a:r>
              <a:rPr lang="en-US" dirty="0" smtClean="0"/>
              <a:t>Planned advisory activities</a:t>
            </a:r>
          </a:p>
          <a:p>
            <a:r>
              <a:rPr lang="en-US" dirty="0" smtClean="0"/>
              <a:t>No food-house points</a:t>
            </a:r>
          </a:p>
          <a:p>
            <a:r>
              <a:rPr lang="en-US" dirty="0" smtClean="0"/>
              <a:t>No technology</a:t>
            </a:r>
            <a:r>
              <a:rPr lang="en-US" dirty="0" smtClean="0"/>
              <a:t>-house points</a:t>
            </a:r>
            <a:endParaRPr lang="en-US" dirty="0" smtClean="0"/>
          </a:p>
          <a:p>
            <a:r>
              <a:rPr lang="en-US" dirty="0" smtClean="0"/>
              <a:t>English only</a:t>
            </a:r>
            <a:r>
              <a:rPr lang="en-US" dirty="0" smtClean="0"/>
              <a:t>-house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Asian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 on time</a:t>
            </a:r>
            <a:r>
              <a:rPr lang="en-US" dirty="0" smtClean="0"/>
              <a:t>-house points</a:t>
            </a:r>
            <a:endParaRPr lang="en-US" dirty="0" smtClean="0"/>
          </a:p>
          <a:p>
            <a:r>
              <a:rPr lang="en-US" dirty="0" smtClean="0"/>
              <a:t>Be prepared</a:t>
            </a:r>
            <a:r>
              <a:rPr lang="en-US" dirty="0" smtClean="0"/>
              <a:t>-house points</a:t>
            </a:r>
          </a:p>
          <a:p>
            <a:pPr lvl="1"/>
            <a:r>
              <a:rPr lang="en-US" dirty="0" smtClean="0"/>
              <a:t>This means if presentations are due you will not have time to print, adjust, or finish up unless told you can</a:t>
            </a:r>
          </a:p>
          <a:p>
            <a:r>
              <a:rPr lang="en-US" dirty="0" smtClean="0"/>
              <a:t>No </a:t>
            </a:r>
            <a:r>
              <a:rPr lang="en-US" sz="2600" dirty="0" smtClean="0"/>
              <a:t>food-There have been two breaks added to your schedule so food can be eaten outside of class</a:t>
            </a:r>
          </a:p>
          <a:p>
            <a:r>
              <a:rPr lang="en-US" dirty="0" smtClean="0"/>
              <a:t>No technology</a:t>
            </a:r>
            <a:r>
              <a:rPr lang="en-US" dirty="0" smtClean="0"/>
              <a:t>-house </a:t>
            </a:r>
            <a:r>
              <a:rPr lang="en-US" sz="2600" dirty="0" smtClean="0"/>
              <a:t>points-Unless I direct you to use it. When in use students will sit to the inside of tables so that work can be monitored</a:t>
            </a:r>
            <a:endParaRPr lang="en-US" sz="2600" dirty="0" smtClean="0"/>
          </a:p>
          <a:p>
            <a:r>
              <a:rPr lang="en-US" dirty="0" smtClean="0"/>
              <a:t>English only</a:t>
            </a:r>
            <a:r>
              <a:rPr lang="en-US" dirty="0" smtClean="0"/>
              <a:t>-house points-</a:t>
            </a:r>
            <a:r>
              <a:rPr lang="en-US" sz="2400" dirty="0" smtClean="0"/>
              <a:t>Except for points of clarification</a:t>
            </a:r>
          </a:p>
          <a:p>
            <a:r>
              <a:rPr lang="en-US" sz="2400" dirty="0" smtClean="0"/>
              <a:t>Book check out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History III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on time-house points</a:t>
            </a:r>
          </a:p>
          <a:p>
            <a:r>
              <a:rPr lang="en-US" dirty="0" smtClean="0"/>
              <a:t>Be prepared-house points</a:t>
            </a:r>
          </a:p>
          <a:p>
            <a:pPr lvl="1"/>
            <a:r>
              <a:rPr lang="en-US" dirty="0" smtClean="0"/>
              <a:t>This means if presentations are due you will not have time to print, adjust, or finish up unless told you can</a:t>
            </a:r>
          </a:p>
          <a:p>
            <a:r>
              <a:rPr lang="en-US" dirty="0" smtClean="0"/>
              <a:t>No </a:t>
            </a:r>
            <a:r>
              <a:rPr lang="en-US" sz="2600" dirty="0" smtClean="0"/>
              <a:t>food-There have been two breaks added to your schedule so food can be eaten outside of class</a:t>
            </a:r>
          </a:p>
          <a:p>
            <a:r>
              <a:rPr lang="en-US" dirty="0" smtClean="0"/>
              <a:t>No technology-house </a:t>
            </a:r>
            <a:r>
              <a:rPr lang="en-US" sz="2600" dirty="0" smtClean="0"/>
              <a:t>points-Unless I direct you to use it. When in use students will sit to the inside of tables so that work can be monitored</a:t>
            </a:r>
          </a:p>
          <a:p>
            <a:r>
              <a:rPr lang="en-US" dirty="0" smtClean="0"/>
              <a:t>English only-house points-</a:t>
            </a:r>
            <a:r>
              <a:rPr lang="en-US" sz="2400" dirty="0" smtClean="0"/>
              <a:t>Except for points of clarification</a:t>
            </a:r>
          </a:p>
          <a:p>
            <a:r>
              <a:rPr lang="en-US" sz="2400" dirty="0" smtClean="0"/>
              <a:t>Book check out</a:t>
            </a:r>
          </a:p>
          <a:p>
            <a:r>
              <a:rPr lang="en-US" sz="2400" dirty="0" smtClean="0"/>
              <a:t>Look over your units starting  at </a:t>
            </a:r>
            <a:r>
              <a:rPr lang="en-US" sz="2400" dirty="0" err="1" smtClean="0"/>
              <a:t>ch</a:t>
            </a:r>
            <a:r>
              <a:rPr lang="en-US" sz="2400" dirty="0" smtClean="0"/>
              <a:t>. 22 and determine which will be your favorite chapter to study. Write a 1 paragraph (5 sentences) as to why </a:t>
            </a:r>
            <a:r>
              <a:rPr lang="en-US" sz="2400" dirty="0" smtClean="0"/>
              <a:t>that </a:t>
            </a:r>
            <a:r>
              <a:rPr lang="en-US" sz="2400" smtClean="0"/>
              <a:t>topic interests you.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Comparative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 on time-house points</a:t>
            </a:r>
          </a:p>
          <a:p>
            <a:r>
              <a:rPr lang="en-US" dirty="0" smtClean="0"/>
              <a:t>Be prepared-house points</a:t>
            </a:r>
          </a:p>
          <a:p>
            <a:pPr lvl="1"/>
            <a:r>
              <a:rPr lang="en-US" dirty="0" smtClean="0"/>
              <a:t>This means if presentations are due you will not have time to print, adjust, or finish up unless told you can</a:t>
            </a:r>
          </a:p>
          <a:p>
            <a:r>
              <a:rPr lang="en-US" dirty="0" smtClean="0"/>
              <a:t>No </a:t>
            </a:r>
            <a:r>
              <a:rPr lang="en-US" sz="2600" dirty="0" smtClean="0"/>
              <a:t>food-There have been two breaks added to your schedule so food can be eaten outside of class</a:t>
            </a:r>
          </a:p>
          <a:p>
            <a:r>
              <a:rPr lang="en-US" dirty="0" smtClean="0"/>
              <a:t>No technology-house </a:t>
            </a:r>
            <a:r>
              <a:rPr lang="en-US" sz="2600" dirty="0" smtClean="0"/>
              <a:t>points-Unless I direct you to use it. When in use students will sit to the inside of tables so that work can be monitored</a:t>
            </a:r>
          </a:p>
          <a:p>
            <a:r>
              <a:rPr lang="en-US" dirty="0" smtClean="0"/>
              <a:t>English only-house points-</a:t>
            </a:r>
            <a:r>
              <a:rPr lang="en-US" sz="2400" dirty="0" smtClean="0"/>
              <a:t>Except for points of clarification</a:t>
            </a:r>
          </a:p>
          <a:p>
            <a:r>
              <a:rPr lang="en-US" sz="2400" dirty="0" smtClean="0"/>
              <a:t>Material information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328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Welcome Back</vt:lpstr>
      <vt:lpstr>Advisory</vt:lpstr>
      <vt:lpstr>Asian Studies</vt:lpstr>
      <vt:lpstr>World History III</vt:lpstr>
      <vt:lpstr>Comparative Government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user</dc:creator>
  <cp:lastModifiedBy>user</cp:lastModifiedBy>
  <cp:revision>3</cp:revision>
  <dcterms:created xsi:type="dcterms:W3CDTF">2014-08-10T22:55:58Z</dcterms:created>
  <dcterms:modified xsi:type="dcterms:W3CDTF">2014-08-11T03:01:23Z</dcterms:modified>
</cp:coreProperties>
</file>