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59" r:id="rId4"/>
    <p:sldId id="264" r:id="rId5"/>
    <p:sldId id="261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F8AC-1249-4E69-936D-C95391CABB62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C988-3E20-475D-AD38-9D224F03FD8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F8AC-1249-4E69-936D-C95391CABB62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C988-3E20-475D-AD38-9D224F03F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F8AC-1249-4E69-936D-C95391CABB62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C988-3E20-475D-AD38-9D224F03F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F8AC-1249-4E69-936D-C95391CABB62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C988-3E20-475D-AD38-9D224F03F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F8AC-1249-4E69-936D-C95391CABB62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1BFC988-3E20-475D-AD38-9D224F03FD8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F8AC-1249-4E69-936D-C95391CABB62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C988-3E20-475D-AD38-9D224F03F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F8AC-1249-4E69-936D-C95391CABB62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C988-3E20-475D-AD38-9D224F03F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F8AC-1249-4E69-936D-C95391CABB62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C988-3E20-475D-AD38-9D224F03F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F8AC-1249-4E69-936D-C95391CABB62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C988-3E20-475D-AD38-9D224F03F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F8AC-1249-4E69-936D-C95391CABB62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C988-3E20-475D-AD38-9D224F03F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4F8AC-1249-4E69-936D-C95391CABB62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FC988-3E20-475D-AD38-9D224F03FD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54F8AC-1249-4E69-936D-C95391CABB62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1BFC988-3E20-475D-AD38-9D224F03FD8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Welcome Back</a:t>
            </a:r>
            <a:endParaRPr lang="en-US" b="1" dirty="0"/>
          </a:p>
        </p:txBody>
      </p:sp>
      <p:pic>
        <p:nvPicPr>
          <p:cNvPr id="1026" name="Picture 2" descr="C:\Users\qiss\Desktop\mmexport1405646437527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06303" y="1600200"/>
            <a:ext cx="3531394" cy="47085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" y="1600200"/>
            <a:ext cx="189430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Adorable </a:t>
            </a:r>
          </a:p>
          <a:p>
            <a:r>
              <a:rPr lang="en-US" sz="3200" dirty="0" smtClean="0"/>
              <a:t>kitten</a:t>
            </a:r>
          </a:p>
          <a:p>
            <a:r>
              <a:rPr lang="en-US" sz="3200" dirty="0" smtClean="0"/>
              <a:t>Ready </a:t>
            </a:r>
          </a:p>
          <a:p>
            <a:r>
              <a:rPr lang="en-US" sz="3200" dirty="0" smtClean="0"/>
              <a:t>For</a:t>
            </a:r>
          </a:p>
          <a:p>
            <a:r>
              <a:rPr lang="en-US" sz="3200" dirty="0"/>
              <a:t>A</a:t>
            </a:r>
            <a:r>
              <a:rPr lang="en-US" sz="3200" dirty="0" smtClean="0"/>
              <a:t>doption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Advisory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on time-goes towards house points</a:t>
            </a:r>
          </a:p>
          <a:p>
            <a:r>
              <a:rPr lang="en-US" dirty="0" smtClean="0"/>
              <a:t>Attendance </a:t>
            </a:r>
          </a:p>
          <a:p>
            <a:r>
              <a:rPr lang="en-US" dirty="0" smtClean="0"/>
              <a:t>FOCUS for the day</a:t>
            </a:r>
          </a:p>
          <a:p>
            <a:r>
              <a:rPr lang="en-US" dirty="0" smtClean="0"/>
              <a:t>Planned </a:t>
            </a:r>
            <a:r>
              <a:rPr lang="en-US" smtClean="0"/>
              <a:t>advisory </a:t>
            </a:r>
            <a:r>
              <a:rPr lang="en-US" smtClean="0"/>
              <a:t>activities-Tarp</a:t>
            </a:r>
            <a:endParaRPr lang="en-US" dirty="0" smtClean="0"/>
          </a:p>
          <a:p>
            <a:r>
              <a:rPr lang="en-US" dirty="0" smtClean="0"/>
              <a:t>No food-house points</a:t>
            </a:r>
          </a:p>
          <a:p>
            <a:r>
              <a:rPr lang="en-US" dirty="0" smtClean="0"/>
              <a:t>No technology-house points</a:t>
            </a:r>
          </a:p>
          <a:p>
            <a:r>
              <a:rPr lang="en-US" dirty="0" smtClean="0"/>
              <a:t>English only-house 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Comparative Government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 on time-house points</a:t>
            </a:r>
          </a:p>
          <a:p>
            <a:r>
              <a:rPr lang="en-US" dirty="0" smtClean="0"/>
              <a:t>Be prepared-house points</a:t>
            </a:r>
          </a:p>
          <a:p>
            <a:pPr lvl="1"/>
            <a:r>
              <a:rPr lang="en-US" dirty="0" smtClean="0"/>
              <a:t>This means if presentations are due you will not have time to print, adjust, or finish up unless told you can</a:t>
            </a:r>
          </a:p>
          <a:p>
            <a:r>
              <a:rPr lang="en-US" dirty="0" smtClean="0"/>
              <a:t>No </a:t>
            </a:r>
            <a:r>
              <a:rPr lang="en-US" sz="2600" dirty="0" smtClean="0"/>
              <a:t>food-There have been two breaks added to your schedule so food can be eaten outside of class</a:t>
            </a:r>
          </a:p>
          <a:p>
            <a:r>
              <a:rPr lang="en-US" dirty="0" smtClean="0"/>
              <a:t>No technology-house </a:t>
            </a:r>
            <a:r>
              <a:rPr lang="en-US" sz="2600" dirty="0" smtClean="0"/>
              <a:t>points-Unless I direct you to use it. When in use students will sit to the inside of tables so that work can be monitored</a:t>
            </a:r>
          </a:p>
          <a:p>
            <a:r>
              <a:rPr lang="en-US" dirty="0" smtClean="0"/>
              <a:t>English only-house points-</a:t>
            </a:r>
            <a:r>
              <a:rPr lang="en-US" sz="2400" dirty="0" smtClean="0"/>
              <a:t>Except for points of clarification</a:t>
            </a:r>
          </a:p>
          <a:p>
            <a:r>
              <a:rPr lang="en-US" sz="2400" dirty="0" smtClean="0"/>
              <a:t>Material </a:t>
            </a:r>
            <a:r>
              <a:rPr lang="en-US" sz="2400" dirty="0" smtClean="0"/>
              <a:t>information</a:t>
            </a:r>
          </a:p>
          <a:p>
            <a:r>
              <a:rPr lang="en-US" sz="2400" dirty="0" smtClean="0"/>
              <a:t>Activities-discussion, Government and government responsibilities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Model United Nations (MUN)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 on time-house points</a:t>
            </a:r>
          </a:p>
          <a:p>
            <a:r>
              <a:rPr lang="en-US" dirty="0" smtClean="0"/>
              <a:t>Be prepared-house points</a:t>
            </a:r>
          </a:p>
          <a:p>
            <a:pPr lvl="1"/>
            <a:r>
              <a:rPr lang="en-US" dirty="0" smtClean="0"/>
              <a:t>This means if presentations are due you will not have time to print, adjust, or finish up unless told you can</a:t>
            </a:r>
          </a:p>
          <a:p>
            <a:r>
              <a:rPr lang="en-US" dirty="0" smtClean="0"/>
              <a:t>No </a:t>
            </a:r>
            <a:r>
              <a:rPr lang="en-US" sz="2600" dirty="0" smtClean="0"/>
              <a:t>food-There have been two breaks added to your schedule so food can be eaten outside of class</a:t>
            </a:r>
          </a:p>
          <a:p>
            <a:r>
              <a:rPr lang="en-US" dirty="0" smtClean="0"/>
              <a:t>No technology-house </a:t>
            </a:r>
            <a:r>
              <a:rPr lang="en-US" sz="2600" dirty="0" smtClean="0"/>
              <a:t>points-Unless I direct you to use it. When in use students will sit to the inside of tables so that work can be monitored</a:t>
            </a:r>
          </a:p>
          <a:p>
            <a:r>
              <a:rPr lang="en-US" dirty="0" smtClean="0"/>
              <a:t>English only-house points-</a:t>
            </a:r>
            <a:r>
              <a:rPr lang="en-US" sz="2400" dirty="0" smtClean="0"/>
              <a:t>Except for points of clarification</a:t>
            </a:r>
          </a:p>
          <a:p>
            <a:r>
              <a:rPr lang="en-US" sz="2400" dirty="0" smtClean="0"/>
              <a:t>Activities-Discussion, United Nations and their responsibility and effectiveness</a:t>
            </a:r>
          </a:p>
          <a:p>
            <a:r>
              <a:rPr lang="en-US" sz="2400" dirty="0" smtClean="0"/>
              <a:t>HW. Download a copy of How to Prepare</a:t>
            </a:r>
            <a:r>
              <a:rPr lang="en-US" sz="2400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World History III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 on time-house points</a:t>
            </a:r>
          </a:p>
          <a:p>
            <a:r>
              <a:rPr lang="en-US" dirty="0" smtClean="0"/>
              <a:t>Be prepared-house points</a:t>
            </a:r>
          </a:p>
          <a:p>
            <a:pPr lvl="1"/>
            <a:r>
              <a:rPr lang="en-US" dirty="0" smtClean="0"/>
              <a:t>This means if presentations are due you will not have time to print, adjust, or finish up unless told you can</a:t>
            </a:r>
          </a:p>
          <a:p>
            <a:r>
              <a:rPr lang="en-US" dirty="0" smtClean="0"/>
              <a:t>No </a:t>
            </a:r>
            <a:r>
              <a:rPr lang="en-US" sz="2600" dirty="0" smtClean="0"/>
              <a:t>food-There have been two breaks added to your schedule so food can be eaten outside of class</a:t>
            </a:r>
          </a:p>
          <a:p>
            <a:r>
              <a:rPr lang="en-US" dirty="0" smtClean="0"/>
              <a:t>No technology-house </a:t>
            </a:r>
            <a:r>
              <a:rPr lang="en-US" sz="2600" dirty="0" smtClean="0"/>
              <a:t>points-Unless I direct you to use it. When in use students will sit to the inside of tables so that work can be monitored</a:t>
            </a:r>
          </a:p>
          <a:p>
            <a:r>
              <a:rPr lang="en-US" dirty="0" smtClean="0"/>
              <a:t>English only-house points-</a:t>
            </a:r>
            <a:r>
              <a:rPr lang="en-US" sz="2400" dirty="0" smtClean="0"/>
              <a:t>Except for points of clarification</a:t>
            </a:r>
          </a:p>
          <a:p>
            <a:r>
              <a:rPr lang="en-US" sz="2400" dirty="0" smtClean="0"/>
              <a:t>Book check out</a:t>
            </a:r>
          </a:p>
          <a:p>
            <a:r>
              <a:rPr lang="en-US" sz="2400" dirty="0" smtClean="0"/>
              <a:t>Look over your units starting  at </a:t>
            </a:r>
            <a:r>
              <a:rPr lang="en-US" sz="2400" dirty="0" err="1" smtClean="0"/>
              <a:t>ch</a:t>
            </a:r>
            <a:r>
              <a:rPr lang="en-US" sz="2400" dirty="0" smtClean="0"/>
              <a:t>. 22 and determine which will be your favorite chapter to study. Write a 1 paragraph (5 sentences) as to why that </a:t>
            </a:r>
            <a:r>
              <a:rPr lang="en-US" sz="2400" smtClean="0"/>
              <a:t>topic interests you.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</TotalTime>
  <Words>353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Welcome Back</vt:lpstr>
      <vt:lpstr>Advisory</vt:lpstr>
      <vt:lpstr>Comparative Government</vt:lpstr>
      <vt:lpstr>Model United Nations (MUN)</vt:lpstr>
      <vt:lpstr>World History III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</dc:title>
  <dc:creator>user</dc:creator>
  <cp:lastModifiedBy>user</cp:lastModifiedBy>
  <cp:revision>2</cp:revision>
  <dcterms:created xsi:type="dcterms:W3CDTF">2014-08-11T23:49:47Z</dcterms:created>
  <dcterms:modified xsi:type="dcterms:W3CDTF">2014-08-12T00:10:28Z</dcterms:modified>
</cp:coreProperties>
</file>