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F8AC-1249-4E69-936D-C95391CABB6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C988-3E20-475D-AD38-9D224F03FD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F8AC-1249-4E69-936D-C95391CABB6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C988-3E20-475D-AD38-9D224F03F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F8AC-1249-4E69-936D-C95391CABB6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C988-3E20-475D-AD38-9D224F03F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F8AC-1249-4E69-936D-C95391CABB6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C988-3E20-475D-AD38-9D224F03F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F8AC-1249-4E69-936D-C95391CABB6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1BFC988-3E20-475D-AD38-9D224F03F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F8AC-1249-4E69-936D-C95391CABB6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C988-3E20-475D-AD38-9D224F03F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F8AC-1249-4E69-936D-C95391CABB6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C988-3E20-475D-AD38-9D224F03F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F8AC-1249-4E69-936D-C95391CABB6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C988-3E20-475D-AD38-9D224F03F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F8AC-1249-4E69-936D-C95391CABB6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C988-3E20-475D-AD38-9D224F03F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F8AC-1249-4E69-936D-C95391CABB6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C988-3E20-475D-AD38-9D224F03F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F8AC-1249-4E69-936D-C95391CABB6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C988-3E20-475D-AD38-9D224F03F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54F8AC-1249-4E69-936D-C95391CABB6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1BFC988-3E20-475D-AD38-9D224F03F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Advisory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If an Upper School </a:t>
            </a:r>
            <a:r>
              <a:rPr lang="en-US" sz="2000" dirty="0" smtClean="0"/>
              <a:t>student MUST </a:t>
            </a:r>
            <a:r>
              <a:rPr lang="en-US" sz="2000" dirty="0" smtClean="0"/>
              <a:t>change bus, </a:t>
            </a:r>
            <a:r>
              <a:rPr lang="en-US" sz="2000" dirty="0" smtClean="0"/>
              <a:t>the student </a:t>
            </a:r>
            <a:r>
              <a:rPr lang="en-US" sz="2000" dirty="0" smtClean="0"/>
              <a:t>must call parent before 3:00 PM in the Upper School </a:t>
            </a:r>
            <a:r>
              <a:rPr lang="en-US" sz="2000" dirty="0" smtClean="0"/>
              <a:t>Office </a:t>
            </a:r>
            <a:r>
              <a:rPr lang="en-US" sz="2000" dirty="0" smtClean="0"/>
              <a:t>in the presence of, and verified by Jessie Li.  Jessie will then inform Cady, our </a:t>
            </a:r>
            <a:r>
              <a:rPr lang="en-US" sz="2000" dirty="0" smtClean="0"/>
              <a:t>transportation </a:t>
            </a:r>
            <a:r>
              <a:rPr lang="en-US" sz="2000" dirty="0" smtClean="0"/>
              <a:t>coordinator</a:t>
            </a:r>
            <a:r>
              <a:rPr lang="en-US" sz="2000" dirty="0" smtClean="0"/>
              <a:t>.</a:t>
            </a:r>
            <a:r>
              <a:rPr lang="en-US" sz="2000" dirty="0" smtClean="0"/>
              <a:t> If there are students who need to change buses in the afternoon....then we need a written or verbal notification from parents.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</p:txBody>
      </p:sp>
      <p:pic>
        <p:nvPicPr>
          <p:cNvPr id="1026" name="Picture 2" descr="D:\East Asia\t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4267200"/>
            <a:ext cx="1047750" cy="10477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00400" y="3886200"/>
            <a:ext cx="2199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RIP Robin Williams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410200"/>
            <a:ext cx="7475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Activity: Wednesday has been designated for TOEFL and SAT practice.</a:t>
            </a:r>
          </a:p>
          <a:p>
            <a:r>
              <a:rPr lang="en-US" dirty="0" smtClean="0"/>
              <a:t> Something of benefit to everyone</a:t>
            </a:r>
            <a:endParaRPr lang="en-US" dirty="0"/>
          </a:p>
        </p:txBody>
      </p:sp>
      <p:pic>
        <p:nvPicPr>
          <p:cNvPr id="7" name="Picture 2" descr="C:\Users\qiss\Desktop\mmexport1405646437527 (2)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239000" y="3657600"/>
            <a:ext cx="1384697" cy="1846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Welcome Back</a:t>
            </a:r>
            <a:endParaRPr lang="en-US" b="1" dirty="0"/>
          </a:p>
        </p:txBody>
      </p:sp>
      <p:pic>
        <p:nvPicPr>
          <p:cNvPr id="1026" name="Picture 2" descr="C:\Users\qiss\Desktop\mmexport1405646437527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925961" y="1935163"/>
            <a:ext cx="3292078" cy="438943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3400" y="1600200"/>
            <a:ext cx="189430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Adorable </a:t>
            </a:r>
          </a:p>
          <a:p>
            <a:r>
              <a:rPr lang="en-US" sz="3200" dirty="0" smtClean="0"/>
              <a:t>kitten</a:t>
            </a:r>
          </a:p>
          <a:p>
            <a:r>
              <a:rPr lang="en-US" sz="3200" dirty="0" smtClean="0"/>
              <a:t>Ready </a:t>
            </a:r>
          </a:p>
          <a:p>
            <a:r>
              <a:rPr lang="en-US" sz="3200" dirty="0" smtClean="0"/>
              <a:t>For</a:t>
            </a:r>
          </a:p>
          <a:p>
            <a:r>
              <a:rPr lang="en-US" sz="3200" dirty="0"/>
              <a:t>A</a:t>
            </a:r>
            <a:r>
              <a:rPr lang="en-US" sz="3200" dirty="0" smtClean="0"/>
              <a:t>doption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Asian Studies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 on time-house points</a:t>
            </a:r>
          </a:p>
          <a:p>
            <a:r>
              <a:rPr lang="en-US" dirty="0" smtClean="0"/>
              <a:t>Be prepared-house points</a:t>
            </a:r>
          </a:p>
          <a:p>
            <a:pPr lvl="1"/>
            <a:r>
              <a:rPr lang="en-US" dirty="0" smtClean="0"/>
              <a:t>This means if presentations are due you will not have time to print, adjust, or finish up unless told you can</a:t>
            </a:r>
          </a:p>
          <a:p>
            <a:r>
              <a:rPr lang="en-US" dirty="0" smtClean="0"/>
              <a:t>No </a:t>
            </a:r>
            <a:r>
              <a:rPr lang="en-US" sz="2600" dirty="0" smtClean="0"/>
              <a:t>food-There have been two breaks added to your schedule so food can be eaten outside of class</a:t>
            </a:r>
          </a:p>
          <a:p>
            <a:r>
              <a:rPr lang="en-US" dirty="0" smtClean="0"/>
              <a:t>No technology-house </a:t>
            </a:r>
            <a:r>
              <a:rPr lang="en-US" sz="2600" dirty="0" smtClean="0"/>
              <a:t>points-Unless I direct you to use it. When in use students will sit to the inside of tables so that work can be monitored</a:t>
            </a:r>
          </a:p>
          <a:p>
            <a:r>
              <a:rPr lang="en-US" dirty="0" smtClean="0"/>
              <a:t>English only-house points-</a:t>
            </a:r>
            <a:r>
              <a:rPr lang="en-US" sz="2400" dirty="0" smtClean="0"/>
              <a:t>Except for points of clarification</a:t>
            </a:r>
          </a:p>
          <a:p>
            <a:r>
              <a:rPr lang="en-US" sz="2400" dirty="0" smtClean="0"/>
              <a:t>Book check </a:t>
            </a:r>
            <a:r>
              <a:rPr lang="en-US" sz="2400" dirty="0" smtClean="0"/>
              <a:t>out</a:t>
            </a:r>
          </a:p>
          <a:p>
            <a:r>
              <a:rPr lang="en-US" sz="2400" dirty="0" smtClean="0"/>
              <a:t>Activity: History, List what you know about China, Korea, and Japan</a:t>
            </a:r>
          </a:p>
          <a:p>
            <a:r>
              <a:rPr lang="en-US" sz="2400" dirty="0" smtClean="0"/>
              <a:t>Hw: View PPT on </a:t>
            </a:r>
            <a:r>
              <a:rPr lang="en-US" sz="2400" dirty="0" err="1" smtClean="0"/>
              <a:t>weebly</a:t>
            </a:r>
            <a:r>
              <a:rPr lang="en-US" sz="2400" dirty="0" smtClean="0"/>
              <a:t> and answer questions that accompany. Due Friday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D:\East Asia\t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762000"/>
            <a:ext cx="1047750" cy="1047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World History III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EQ: What is history and why should we study it?</a:t>
            </a:r>
            <a:endParaRPr lang="en-US" dirty="0" smtClean="0"/>
          </a:p>
          <a:p>
            <a:r>
              <a:rPr lang="en-US" dirty="0" smtClean="0"/>
              <a:t>EU: Students will develop an understanding of what history is and why we study it.</a:t>
            </a:r>
            <a:endParaRPr lang="en-US" dirty="0" smtClean="0"/>
          </a:p>
          <a:p>
            <a:r>
              <a:rPr lang="en-US" sz="2400" dirty="0" smtClean="0"/>
              <a:t>Agenda: </a:t>
            </a:r>
          </a:p>
          <a:p>
            <a:pPr lvl="1"/>
            <a:r>
              <a:rPr lang="en-US" sz="2000" dirty="0" smtClean="0"/>
              <a:t>1. Homework </a:t>
            </a:r>
            <a:r>
              <a:rPr lang="en-US" sz="2000" dirty="0" smtClean="0"/>
              <a:t>review</a:t>
            </a:r>
            <a:endParaRPr lang="en-US" sz="2000" dirty="0" smtClean="0"/>
          </a:p>
          <a:p>
            <a:pPr lvl="1"/>
            <a:r>
              <a:rPr lang="en-US" sz="2000" dirty="0" smtClean="0"/>
              <a:t>2. Introduce primary/secondary </a:t>
            </a:r>
            <a:r>
              <a:rPr lang="en-US" sz="2000" dirty="0" smtClean="0"/>
              <a:t>sources-PPT</a:t>
            </a:r>
            <a:endParaRPr lang="en-US" sz="2000" dirty="0" smtClean="0"/>
          </a:p>
          <a:p>
            <a:pPr lvl="1"/>
            <a:r>
              <a:rPr lang="en-US" sz="2000" dirty="0" smtClean="0"/>
              <a:t>3. Partner interviews</a:t>
            </a:r>
          </a:p>
          <a:p>
            <a:pPr lvl="1"/>
            <a:r>
              <a:rPr lang="en-US" sz="2000" dirty="0" smtClean="0"/>
              <a:t>4. </a:t>
            </a:r>
            <a:r>
              <a:rPr lang="en-US" sz="2000" dirty="0" smtClean="0"/>
              <a:t>Develop parent questions- questions relating them to a primary source</a:t>
            </a:r>
            <a:endParaRPr lang="en-US" sz="2400" dirty="0" smtClean="0"/>
          </a:p>
          <a:p>
            <a:r>
              <a:rPr lang="en-US" sz="2400" dirty="0" smtClean="0"/>
              <a:t>Hw: Interview parents-interviews presented on Friday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dirty="0"/>
          </a:p>
        </p:txBody>
      </p:sp>
      <p:pic>
        <p:nvPicPr>
          <p:cNvPr id="4" name="Picture 2" descr="D:\East Asia\t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762000"/>
            <a:ext cx="1047750" cy="1047750"/>
          </a:xfrm>
          <a:prstGeom prst="rect">
            <a:avLst/>
          </a:prstGeom>
          <a:noFill/>
        </p:spPr>
      </p:pic>
      <p:pic>
        <p:nvPicPr>
          <p:cNvPr id="5" name="Picture 2" descr="C:\Users\qiss\Desktop\mmexport1405646437527 (2)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57200" y="228600"/>
            <a:ext cx="1079897" cy="1439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457</TotalTime>
  <Words>279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Advisory</vt:lpstr>
      <vt:lpstr>Welcome Back</vt:lpstr>
      <vt:lpstr>Asian Studies </vt:lpstr>
      <vt:lpstr>World History III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</dc:title>
  <dc:creator>user</dc:creator>
  <cp:lastModifiedBy>user</cp:lastModifiedBy>
  <cp:revision>6</cp:revision>
  <dcterms:created xsi:type="dcterms:W3CDTF">2014-08-11T23:49:47Z</dcterms:created>
  <dcterms:modified xsi:type="dcterms:W3CDTF">2014-08-13T06:32:00Z</dcterms:modified>
</cp:coreProperties>
</file>