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84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B7257E-2BC0-40BA-AA5C-4B4364E85B98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2034E-82F7-48B2-AFF3-4290E9023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Political</a:t>
            </a:r>
            <a:r>
              <a:rPr lang="en-US" baseline="0" dirty="0" smtClean="0"/>
              <a:t> decisions are public &amp; authoritative</a:t>
            </a:r>
          </a:p>
          <a:p>
            <a:r>
              <a:rPr lang="en-US" baseline="0" dirty="0" smtClean="0"/>
              <a:t>-often impact social climate/atmosphere…..therefore impacts the people</a:t>
            </a:r>
          </a:p>
          <a:p>
            <a:r>
              <a:rPr lang="en-US" dirty="0" smtClean="0"/>
              <a:t>-public is directly</a:t>
            </a:r>
            <a:r>
              <a:rPr lang="en-US" baseline="0" dirty="0" smtClean="0"/>
              <a:t> related to government, but private sphere is often effected</a:t>
            </a:r>
          </a:p>
          <a:p>
            <a:endParaRPr lang="en-US" dirty="0" smtClean="0"/>
          </a:p>
          <a:p>
            <a:r>
              <a:rPr lang="en-US" dirty="0" smtClean="0"/>
              <a:t>Authoritative</a:t>
            </a:r>
            <a:r>
              <a:rPr lang="en-US" baseline="0" dirty="0" smtClean="0"/>
              <a:t> means the government makes decisions &amp; holds authority over citizens</a:t>
            </a:r>
          </a:p>
          <a:p>
            <a:r>
              <a:rPr lang="en-US" baseline="0" dirty="0" smtClean="0"/>
              <a:t>-often uses coercion (force &amp; monetary resources)</a:t>
            </a:r>
          </a:p>
          <a:p>
            <a:endParaRPr lang="en-US" baseline="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2034E-82F7-48B2-AFF3-4290E9023B1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A011-A491-461B-88D3-DD35C82B5121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CE1C-160E-4768-9590-C78B4A816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A011-A491-461B-88D3-DD35C82B5121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CE1C-160E-4768-9590-C78B4A816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A011-A491-461B-88D3-DD35C82B5121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CE1C-160E-4768-9590-C78B4A816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A011-A491-461B-88D3-DD35C82B5121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CE1C-160E-4768-9590-C78B4A816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A011-A491-461B-88D3-DD35C82B5121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CE1C-160E-4768-9590-C78B4A816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A011-A491-461B-88D3-DD35C82B5121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CE1C-160E-4768-9590-C78B4A816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A011-A491-461B-88D3-DD35C82B5121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CE1C-160E-4768-9590-C78B4A816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A011-A491-461B-88D3-DD35C82B5121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CE1C-160E-4768-9590-C78B4A816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A011-A491-461B-88D3-DD35C82B5121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CE1C-160E-4768-9590-C78B4A816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A011-A491-461B-88D3-DD35C82B5121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CE1C-160E-4768-9590-C78B4A816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A011-A491-461B-88D3-DD35C82B5121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CE1C-160E-4768-9590-C78B4A816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1A011-A491-461B-88D3-DD35C82B5121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ACE1C-160E-4768-9590-C78B4A816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Politics?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Political decisions are public and authoritative</a:t>
            </a:r>
          </a:p>
          <a:p>
            <a:r>
              <a:rPr lang="en-US" dirty="0" smtClean="0"/>
              <a:t>Often impacts social climate/atmosphere</a:t>
            </a:r>
          </a:p>
          <a:p>
            <a:r>
              <a:rPr lang="en-US" dirty="0" smtClean="0"/>
              <a:t>Impacts public &amp; private sphere</a:t>
            </a:r>
          </a:p>
          <a:p>
            <a:r>
              <a:rPr lang="en-US" dirty="0" smtClean="0"/>
              <a:t>Authoritative – holds authority over people, often by coercion (force &amp; monetary means)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state is a political system that has sovereignty (right to govern)</a:t>
            </a:r>
          </a:p>
          <a:p>
            <a:r>
              <a:rPr lang="en-US" dirty="0" smtClean="0"/>
              <a:t>Political systems are referred to as “states”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&amp; External Sovereignty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Sovereignty – deals with matters of citizens</a:t>
            </a:r>
          </a:p>
          <a:p>
            <a:r>
              <a:rPr lang="en-US" dirty="0" smtClean="0"/>
              <a:t>External Sovereignty – deals with matter of other states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 -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 – State – national identification &amp; legal authority coincide</a:t>
            </a:r>
          </a:p>
          <a:p>
            <a:r>
              <a:rPr lang="en-US" dirty="0" smtClean="0"/>
              <a:t>Approx. 200 independent states exist today</a:t>
            </a:r>
          </a:p>
          <a:p>
            <a:r>
              <a:rPr lang="en-US" dirty="0" smtClean="0"/>
              <a:t>Old states (pre WW2) were mostly European</a:t>
            </a:r>
          </a:p>
          <a:p>
            <a:r>
              <a:rPr lang="en-US" dirty="0" smtClean="0"/>
              <a:t>New states (post WW2) are mainly African and post-Soviet Union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world – capitalist democracy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world – communist (mainly Soviet)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world – remaining states that weren’t rich, western or communist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world – lack of resources, appear doomed</a:t>
            </a:r>
          </a:p>
          <a:p>
            <a:r>
              <a:rPr lang="en-US" dirty="0" smtClean="0"/>
              <a:t>Terms are outdated</a:t>
            </a:r>
          </a:p>
          <a:p>
            <a:r>
              <a:rPr lang="en-US" dirty="0" smtClean="0"/>
              <a:t>Today we use…..</a:t>
            </a:r>
          </a:p>
          <a:p>
            <a:pPr lvl="1"/>
            <a:r>
              <a:rPr lang="en-US" dirty="0" smtClean="0"/>
              <a:t>North States – rich, capitalist democracies</a:t>
            </a:r>
          </a:p>
          <a:p>
            <a:pPr lvl="1"/>
            <a:r>
              <a:rPr lang="en-US" dirty="0" smtClean="0"/>
              <a:t>South States – developing states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for all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Building community</a:t>
            </a:r>
          </a:p>
          <a:p>
            <a:r>
              <a:rPr lang="en-US" dirty="0" smtClean="0"/>
              <a:t>Fostering economic, social &amp; political development</a:t>
            </a:r>
          </a:p>
          <a:p>
            <a:r>
              <a:rPr lang="en-US" dirty="0" smtClean="0"/>
              <a:t>Securing a democracy and civil liberties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 – group of people with a common identity (language, history, race, culture)</a:t>
            </a:r>
          </a:p>
          <a:p>
            <a:r>
              <a:rPr lang="en-US" dirty="0" smtClean="0"/>
              <a:t>Most states are multi-national (can be culturally diverse or explosive with conflict)</a:t>
            </a:r>
            <a:endParaRPr lang="en-US" dirty="0"/>
          </a:p>
          <a:p>
            <a:r>
              <a:rPr lang="en-US" dirty="0" smtClean="0"/>
              <a:t>Ethnicity – similar in language, culture or physical traits</a:t>
            </a:r>
          </a:p>
          <a:p>
            <a:r>
              <a:rPr lang="en-US" dirty="0" smtClean="0"/>
              <a:t>Language – approx. 5000 languages today</a:t>
            </a:r>
          </a:p>
          <a:p>
            <a:pPr lvl="1"/>
            <a:r>
              <a:rPr lang="en-US" dirty="0" smtClean="0"/>
              <a:t>8 world languages 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Community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8 world languages are: English, Spanish, Arabic, Russian, </a:t>
            </a:r>
            <a:r>
              <a:rPr lang="en-US" dirty="0" err="1" smtClean="0"/>
              <a:t>Portugese</a:t>
            </a:r>
            <a:r>
              <a:rPr lang="en-US" dirty="0" smtClean="0"/>
              <a:t>, French, German &amp; Chinese</a:t>
            </a:r>
          </a:p>
          <a:p>
            <a:r>
              <a:rPr lang="en-US" dirty="0" smtClean="0"/>
              <a:t>Religion plays a role</a:t>
            </a:r>
          </a:p>
          <a:p>
            <a:pPr lvl="1"/>
            <a:r>
              <a:rPr lang="en-US" dirty="0" smtClean="0"/>
              <a:t>Iran is a theocratic regime</a:t>
            </a:r>
          </a:p>
          <a:p>
            <a:pPr lvl="1"/>
            <a:r>
              <a:rPr lang="en-US" dirty="0" smtClean="0"/>
              <a:t>Christianity is largest religion, Islam is fastest growing</a:t>
            </a:r>
          </a:p>
          <a:p>
            <a:pPr lvl="1"/>
            <a:r>
              <a:rPr lang="en-US" dirty="0" smtClean="0"/>
              <a:t>Religious fundamentalism is on the rise (reject modern testaments/views)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Cleavages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Political cleavage is when national, ethnic, linguistic &amp; religious divisions effect policy</a:t>
            </a:r>
          </a:p>
          <a:p>
            <a:r>
              <a:rPr lang="en-US" dirty="0" smtClean="0"/>
              <a:t>Cumulative cleavages are when the same people oppose one another on many issues</a:t>
            </a:r>
          </a:p>
          <a:p>
            <a:r>
              <a:rPr lang="en-US" dirty="0" smtClean="0"/>
              <a:t>Cross cutting cleavages are when groups with a common interest on issue are on opposite sides of another issue</a:t>
            </a:r>
          </a:p>
          <a:p>
            <a:r>
              <a:rPr lang="en-US" dirty="0" smtClean="0"/>
              <a:t>Cumulative cleavages are more destructive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Fostering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Political systems must have economic development to satisfy citizens</a:t>
            </a:r>
          </a:p>
          <a:p>
            <a:r>
              <a:rPr lang="en-US" dirty="0" smtClean="0"/>
              <a:t>Rich &amp; poor countries differ in health, education, media and industry</a:t>
            </a:r>
          </a:p>
          <a:p>
            <a:r>
              <a:rPr lang="en-US" dirty="0" smtClean="0"/>
              <a:t>Many states have internal economic inequality</a:t>
            </a:r>
          </a:p>
          <a:p>
            <a:r>
              <a:rPr lang="en-US" dirty="0" smtClean="0"/>
              <a:t>Environment has suffered from industrialization, economic development &amp; population growth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the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Gross National Product (GNP) – output per person that is a citizen of a nation, regardless of where they live (most common)</a:t>
            </a:r>
          </a:p>
          <a:p>
            <a:r>
              <a:rPr lang="en-US" dirty="0" smtClean="0"/>
              <a:t>Gross Domestic Product (GDP) – output per person in a nation, regardless of where they are from</a:t>
            </a:r>
          </a:p>
          <a:p>
            <a:r>
              <a:rPr lang="en-US" dirty="0" smtClean="0"/>
              <a:t>Purchasing Power Parity (PPP) – measures price levels of nations; most accurate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Politics is…..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Activities associated with the control of public decisions among a given people in a given territory where control is backed by coercive and authoritative means.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Democracy, Human Rights &amp; Civil Liberties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Democracy – leaders are elected in free and fair elections; citizens have basic rights &amp; freedoms</a:t>
            </a:r>
          </a:p>
          <a:p>
            <a:r>
              <a:rPr lang="en-US" dirty="0" smtClean="0"/>
              <a:t>Authoritarian – leaders are chosen by birth, military councils, parties, etc. (no citizen input)</a:t>
            </a:r>
          </a:p>
          <a:p>
            <a:pPr lvl="1"/>
            <a:r>
              <a:rPr lang="en-US" dirty="0" smtClean="0"/>
              <a:t>Oligarchy is rule by the few; rights withheld from people</a:t>
            </a:r>
          </a:p>
          <a:p>
            <a:pPr lvl="1"/>
            <a:r>
              <a:rPr lang="en-US" dirty="0" smtClean="0"/>
              <a:t>Totalitarian is withholding rights in a severe manner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Samuel Huntington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Samuel Huntington’s “3</a:t>
            </a:r>
            <a:r>
              <a:rPr lang="en-US" baseline="30000" dirty="0" smtClean="0"/>
              <a:t>rd</a:t>
            </a:r>
            <a:r>
              <a:rPr lang="en-US" dirty="0" smtClean="0"/>
              <a:t> Wave of Democratization” 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wave was after WW1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wave was after WW2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wave started in mid-1970’s</a:t>
            </a:r>
            <a:endParaRPr lang="en-US" dirty="0"/>
          </a:p>
          <a:p>
            <a:pPr lvl="1"/>
            <a:r>
              <a:rPr lang="en-US" dirty="0" smtClean="0"/>
              <a:t>Democracy is fastest growing political system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to  Building a Democracy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Environmental issues</a:t>
            </a:r>
          </a:p>
          <a:p>
            <a:r>
              <a:rPr lang="en-US" dirty="0" smtClean="0"/>
              <a:t>Economic inequality</a:t>
            </a:r>
          </a:p>
          <a:p>
            <a:r>
              <a:rPr lang="en-US" dirty="0" smtClean="0"/>
              <a:t>Ethnic differences</a:t>
            </a:r>
          </a:p>
          <a:p>
            <a:r>
              <a:rPr lang="en-US" dirty="0" smtClean="0"/>
              <a:t>Religious differences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Governments &amp; the State of 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– organization of individuals who are legally empowered to make binding decisions on behalf of a particular community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Night Watchman State – government provides basic law &amp; order, defense and property protection, but little else (limited government, 19</a:t>
            </a:r>
            <a:r>
              <a:rPr lang="en-US" baseline="30000" dirty="0" smtClean="0"/>
              <a:t>th</a:t>
            </a:r>
            <a:r>
              <a:rPr lang="en-US" dirty="0" smtClean="0"/>
              <a:t> century)</a:t>
            </a:r>
          </a:p>
          <a:p>
            <a:r>
              <a:rPr lang="en-US" dirty="0" smtClean="0"/>
              <a:t>Police State – seen in authoritarian government, esp. communist &amp; </a:t>
            </a:r>
            <a:r>
              <a:rPr lang="en-US" dirty="0" err="1" smtClean="0"/>
              <a:t>facist</a:t>
            </a:r>
            <a:endParaRPr lang="en-US" dirty="0" smtClean="0"/>
          </a:p>
          <a:p>
            <a:r>
              <a:rPr lang="en-US" dirty="0" smtClean="0"/>
              <a:t>Welfare State – programs of social welfare, unemployment, insurance, pensions, etc.</a:t>
            </a:r>
          </a:p>
          <a:p>
            <a:r>
              <a:rPr lang="en-US" dirty="0" smtClean="0"/>
              <a:t>Regulatory State – similar to welfare state but with stricter regulations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Condition if no government existed</a:t>
            </a:r>
          </a:p>
          <a:p>
            <a:r>
              <a:rPr lang="en-US" dirty="0" smtClean="0"/>
              <a:t>Thomas Hobbes – felt state of nature was chaos &amp; conflict; government provided order &amp; control</a:t>
            </a:r>
          </a:p>
          <a:p>
            <a:r>
              <a:rPr lang="en-US" dirty="0" smtClean="0"/>
              <a:t>Jean-Jacques </a:t>
            </a:r>
            <a:r>
              <a:rPr lang="en-US" dirty="0" err="1" smtClean="0"/>
              <a:t>Rosseau</a:t>
            </a:r>
            <a:r>
              <a:rPr lang="en-US" dirty="0" smtClean="0"/>
              <a:t> – felt state of nature was ideal; government corrupted society</a:t>
            </a:r>
          </a:p>
          <a:p>
            <a:r>
              <a:rPr lang="en-US" dirty="0" smtClean="0"/>
              <a:t>John Locke – in the middle; felt government was necessary for protection, etc. but favored a limited government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governments?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Community &amp; Nation Building – stability, peace, a common culture</a:t>
            </a:r>
          </a:p>
          <a:p>
            <a:r>
              <a:rPr lang="en-US" dirty="0" smtClean="0"/>
              <a:t>Security &amp; Order – protect from internal &amp; external attacks</a:t>
            </a:r>
          </a:p>
          <a:p>
            <a:r>
              <a:rPr lang="en-US" dirty="0" smtClean="0"/>
              <a:t>Protection – property and social &amp; political rights</a:t>
            </a:r>
          </a:p>
          <a:p>
            <a:r>
              <a:rPr lang="en-US" dirty="0" smtClean="0"/>
              <a:t>Promote Economic Efficiency &amp; Growth – public &amp; private goods, limit market failures (monopolies &amp; externalities)</a:t>
            </a:r>
          </a:p>
          <a:p>
            <a:r>
              <a:rPr lang="en-US" dirty="0" smtClean="0"/>
              <a:t>Social Justice – redistribute wealth &amp; resources, protect the weak; often controversial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of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Critics – anarchists, libertarians</a:t>
            </a:r>
          </a:p>
          <a:p>
            <a:r>
              <a:rPr lang="en-US" dirty="0" smtClean="0"/>
              <a:t>Destruction of Community (economic or political reasons)</a:t>
            </a:r>
          </a:p>
          <a:p>
            <a:r>
              <a:rPr lang="en-US" dirty="0" smtClean="0"/>
              <a:t>Basic Rights Violations</a:t>
            </a:r>
          </a:p>
          <a:p>
            <a:r>
              <a:rPr lang="en-US" dirty="0" smtClean="0"/>
              <a:t>Economic Inefficiency – restrictions, governmental monopolies, etc.</a:t>
            </a:r>
          </a:p>
          <a:p>
            <a:r>
              <a:rPr lang="en-US" dirty="0" smtClean="0"/>
              <a:t>Private Gain – rent seekers are people who use political pursuit for private gain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Political system must have</a:t>
            </a:r>
          </a:p>
          <a:p>
            <a:pPr lvl="1"/>
            <a:r>
              <a:rPr lang="en-US" dirty="0" smtClean="0"/>
              <a:t>Set of interdependent parts</a:t>
            </a:r>
          </a:p>
          <a:p>
            <a:pPr lvl="1"/>
            <a:r>
              <a:rPr lang="en-US" dirty="0" smtClean="0"/>
              <a:t>Boundaries towards outside environment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Systems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Set of institutions that formulate &amp; implement the collective goals of society or of groups in society (legislative bodies, interest groups, courts, etc.)</a:t>
            </a:r>
          </a:p>
          <a:p>
            <a:r>
              <a:rPr lang="en-US" dirty="0" smtClean="0"/>
              <a:t>Shaped by Domestic and International Environment</a:t>
            </a:r>
          </a:p>
          <a:p>
            <a:r>
              <a:rPr lang="en-US" dirty="0" smtClean="0"/>
              <a:t>More successful with higher legitimacy</a:t>
            </a:r>
          </a:p>
          <a:p>
            <a:r>
              <a:rPr lang="en-US" dirty="0" smtClean="0"/>
              <a:t>A collection of related and interacting institutions and agencies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978</Words>
  <Application>Microsoft Office PowerPoint</Application>
  <PresentationFormat>On-screen Show (4:3)</PresentationFormat>
  <Paragraphs>114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What is Politics?</vt:lpstr>
      <vt:lpstr>Politics is…..</vt:lpstr>
      <vt:lpstr>Governments &amp; the State of Nature</vt:lpstr>
      <vt:lpstr>State Types</vt:lpstr>
      <vt:lpstr>State of Nature</vt:lpstr>
      <vt:lpstr>Why governments?</vt:lpstr>
      <vt:lpstr>Problems of Government</vt:lpstr>
      <vt:lpstr>Political Systems</vt:lpstr>
      <vt:lpstr>Political Systems Are…</vt:lpstr>
      <vt:lpstr>States</vt:lpstr>
      <vt:lpstr>Internal &amp; External Sovereignty</vt:lpstr>
      <vt:lpstr>Nation - States</vt:lpstr>
      <vt:lpstr>Classification System</vt:lpstr>
      <vt:lpstr>Challenges for all States</vt:lpstr>
      <vt:lpstr>Building Community</vt:lpstr>
      <vt:lpstr>Building Community (cont.)</vt:lpstr>
      <vt:lpstr>Political Cleavages</vt:lpstr>
      <vt:lpstr>Fostering Development</vt:lpstr>
      <vt:lpstr>Measuring the Economy</vt:lpstr>
      <vt:lpstr>Democracy, Human Rights &amp; Civil Liberties</vt:lpstr>
      <vt:lpstr>Samuel Huntington</vt:lpstr>
      <vt:lpstr>Challenges to  Building a Democracy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Politics?</dc:title>
  <dc:creator>Teacher</dc:creator>
  <cp:lastModifiedBy>user</cp:lastModifiedBy>
  <cp:revision>10</cp:revision>
  <dcterms:created xsi:type="dcterms:W3CDTF">2009-09-07T13:21:47Z</dcterms:created>
  <dcterms:modified xsi:type="dcterms:W3CDTF">2013-08-27T07:37:32Z</dcterms:modified>
</cp:coreProperties>
</file>