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9" r:id="rId4"/>
    <p:sldId id="257" r:id="rId5"/>
    <p:sldId id="258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6C858A-03D2-4976-8D8A-640393BFB6CA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975FD0-FCD8-4A16-A485-5E2C1D21451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WHIII\WWI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38512" y="2886075"/>
            <a:ext cx="2466975" cy="1847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WWI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71054" y="1524000"/>
            <a:ext cx="6601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Which countries were member of the Triple Entente and which were the Triple Alliance?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71453" y="1524000"/>
            <a:ext cx="70010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the circles, include dates on       your timelines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6474"/>
            <a:ext cx="5105400" cy="648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English </a:t>
            </a:r>
            <a:endParaRPr lang="en-US" dirty="0"/>
          </a:p>
        </p:txBody>
      </p:sp>
      <p:pic>
        <p:nvPicPr>
          <p:cNvPr id="3074" name="Picture 2" descr="D:\WHIII\WWI\Pictures\WWI-Caus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962501" y="2201863"/>
            <a:ext cx="3027997" cy="3913187"/>
          </a:xfrm>
          <a:prstGeom prst="rect">
            <a:avLst/>
          </a:prstGeom>
          <a:noFill/>
        </p:spPr>
      </p:pic>
      <p:pic>
        <p:nvPicPr>
          <p:cNvPr id="3075" name="Picture 3" descr="D:\WHIII\WWI\Pictures\WWI-Causes-f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4949" y="2201863"/>
            <a:ext cx="3028278" cy="39131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Causes of WWI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French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HIII\WWI\Pictures\Causes of WWI Illustration 06.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669096" cy="4704556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Causes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WHIII\WWI\Pictures\causes-of-wwi-sourc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2300" y="609600"/>
            <a:ext cx="7842251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571500"/>
            <a:ext cx="8562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</TotalTime>
  <Words>34</Words>
  <Application>Microsoft Office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Paper</vt:lpstr>
      <vt:lpstr>                           WWI</vt:lpstr>
      <vt:lpstr>Which countries were member of the Triple Entente and which were the Triple Alliance?</vt:lpstr>
      <vt:lpstr>Complete the circles, include dates on       your timelines</vt:lpstr>
      <vt:lpstr>Slide 4</vt:lpstr>
      <vt:lpstr>                   Causes of WWI</vt:lpstr>
      <vt:lpstr>                          Causes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countries were member of the Triple Entente and which were the Triple Alliance?</dc:title>
  <dc:creator>user</dc:creator>
  <cp:lastModifiedBy>user</cp:lastModifiedBy>
  <cp:revision>5</cp:revision>
  <dcterms:created xsi:type="dcterms:W3CDTF">2014-01-22T04:48:10Z</dcterms:created>
  <dcterms:modified xsi:type="dcterms:W3CDTF">2014-01-22T05:21:24Z</dcterms:modified>
</cp:coreProperties>
</file>