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64" r:id="rId5"/>
    <p:sldId id="259" r:id="rId6"/>
    <p:sldId id="260" r:id="rId7"/>
    <p:sldId id="267" r:id="rId8"/>
    <p:sldId id="262" r:id="rId9"/>
    <p:sldId id="263" r:id="rId10"/>
    <p:sldId id="261" r:id="rId11"/>
    <p:sldId id="265" r:id="rId12"/>
    <p:sldId id="268" r:id="rId13"/>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제목 슬라이드">
    <p:spTree>
      <p:nvGrpSpPr>
        <p:cNvPr id="1" name=""/>
        <p:cNvGrpSpPr/>
        <p:nvPr/>
      </p:nvGrpSpPr>
      <p:grpSpPr>
        <a:xfrm>
          <a:off x="0" y="0"/>
          <a:ext cx="0" cy="0"/>
          <a:chOff x="0" y="0"/>
          <a:chExt cx="0" cy="0"/>
        </a:xfrm>
      </p:grpSpPr>
      <p:sp>
        <p:nvSpPr>
          <p:cNvPr id="7" name="대각선 방향의 모서리가 둥근 사각형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제목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ko-KR" altLang="en-US" smtClean="0"/>
              <a:t>마스터 제목 스타일 편집</a:t>
            </a:r>
            <a:endParaRPr kumimoji="0" lang="en-US"/>
          </a:p>
        </p:txBody>
      </p:sp>
      <p:sp>
        <p:nvSpPr>
          <p:cNvPr id="9" name="부제목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ko-KR" altLang="en-US" smtClean="0"/>
              <a:t>마스터 부제목 스타일 편집</a:t>
            </a:r>
            <a:endParaRPr kumimoji="0" lang="en-US"/>
          </a:p>
        </p:txBody>
      </p:sp>
      <p:sp>
        <p:nvSpPr>
          <p:cNvPr id="10" name="날짜 개체 틀 9"/>
          <p:cNvSpPr>
            <a:spLocks noGrp="1"/>
          </p:cNvSpPr>
          <p:nvPr>
            <p:ph type="dt" sz="half" idx="10"/>
          </p:nvPr>
        </p:nvSpPr>
        <p:spPr>
          <a:xfrm>
            <a:off x="5562600" y="6509004"/>
            <a:ext cx="3002280" cy="274320"/>
          </a:xfrm>
        </p:spPr>
        <p:txBody>
          <a:bodyPr vert="horz" rtlCol="0"/>
          <a:lstStyle>
            <a:extLst/>
          </a:lstStyle>
          <a:p>
            <a:fld id="{A2CC86A2-E81C-41A7-9384-7EDCEA536384}" type="datetimeFigureOut">
              <a:rPr lang="ko-KR" altLang="en-US" smtClean="0"/>
              <a:pPr/>
              <a:t>2013-09-18</a:t>
            </a:fld>
            <a:endParaRPr lang="ko-KR" altLang="en-US"/>
          </a:p>
        </p:txBody>
      </p:sp>
      <p:sp>
        <p:nvSpPr>
          <p:cNvPr id="11" name="슬라이드 번호 개체 틀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189814B8-873B-41E8-9413-979FCFF93365}" type="slidenum">
              <a:rPr lang="ko-KR" altLang="en-US" smtClean="0"/>
              <a:pPr/>
              <a:t>‹#›</a:t>
            </a:fld>
            <a:endParaRPr lang="ko-KR" altLang="en-US"/>
          </a:p>
        </p:txBody>
      </p:sp>
      <p:sp>
        <p:nvSpPr>
          <p:cNvPr id="12" name="바닥글 개체 틀 11"/>
          <p:cNvSpPr>
            <a:spLocks noGrp="1"/>
          </p:cNvSpPr>
          <p:nvPr>
            <p:ph type="ftr" sz="quarter" idx="12"/>
          </p:nvPr>
        </p:nvSpPr>
        <p:spPr>
          <a:xfrm>
            <a:off x="1600200" y="6509004"/>
            <a:ext cx="3907464" cy="274320"/>
          </a:xfrm>
        </p:spPr>
        <p:txBody>
          <a:bodyPr vert="horz" rtlCol="0"/>
          <a:lstStyle>
            <a:extLst/>
          </a:lstStyle>
          <a:p>
            <a:endParaRPr lang="ko-KR" alt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extLst/>
          </a:lstStyle>
          <a:p>
            <a:r>
              <a:rPr kumimoji="0" lang="ko-KR" altLang="en-US" smtClean="0"/>
              <a:t>마스터 제목 스타일 편집</a:t>
            </a:r>
            <a:endParaRPr kumimoji="0" lang="en-US"/>
          </a:p>
        </p:txBody>
      </p:sp>
      <p:sp>
        <p:nvSpPr>
          <p:cNvPr id="3" name="세로 텍스트 개체 틀 2"/>
          <p:cNvSpPr>
            <a:spLocks noGrp="1"/>
          </p:cNvSpPr>
          <p:nvPr>
            <p:ph type="body" orient="vert" idx="1"/>
          </p:nvPr>
        </p:nvSpPr>
        <p:spPr/>
        <p:txBody>
          <a:bodyPr vert="eaVert"/>
          <a:lstStyle>
            <a:extLs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4" name="날짜 개체 틀 3"/>
          <p:cNvSpPr>
            <a:spLocks noGrp="1"/>
          </p:cNvSpPr>
          <p:nvPr>
            <p:ph type="dt" sz="half" idx="10"/>
          </p:nvPr>
        </p:nvSpPr>
        <p:spPr/>
        <p:txBody>
          <a:bodyPr/>
          <a:lstStyle>
            <a:extLst/>
          </a:lstStyle>
          <a:p>
            <a:fld id="{A2CC86A2-E81C-41A7-9384-7EDCEA536384}" type="datetimeFigureOut">
              <a:rPr lang="ko-KR" altLang="en-US" smtClean="0"/>
              <a:pPr/>
              <a:t>2013-09-18</a:t>
            </a:fld>
            <a:endParaRPr lang="ko-KR" altLang="en-US"/>
          </a:p>
        </p:txBody>
      </p:sp>
      <p:sp>
        <p:nvSpPr>
          <p:cNvPr id="5" name="바닥글 개체 틀 4"/>
          <p:cNvSpPr>
            <a:spLocks noGrp="1"/>
          </p:cNvSpPr>
          <p:nvPr>
            <p:ph type="ftr" sz="quarter" idx="11"/>
          </p:nvPr>
        </p:nvSpPr>
        <p:spPr/>
        <p:txBody>
          <a:bodyPr/>
          <a:lstStyle>
            <a:extLst/>
          </a:lstStyle>
          <a:p>
            <a:endParaRPr lang="ko-KR" altLang="en-US"/>
          </a:p>
        </p:txBody>
      </p:sp>
      <p:sp>
        <p:nvSpPr>
          <p:cNvPr id="6" name="슬라이드 번호 개체 틀 5"/>
          <p:cNvSpPr>
            <a:spLocks noGrp="1"/>
          </p:cNvSpPr>
          <p:nvPr>
            <p:ph type="sldNum" sz="quarter" idx="12"/>
          </p:nvPr>
        </p:nvSpPr>
        <p:spPr/>
        <p:txBody>
          <a:bodyPr/>
          <a:lstStyle>
            <a:extLst/>
          </a:lstStyle>
          <a:p>
            <a:fld id="{189814B8-873B-41E8-9413-979FCFF93365}" type="slidenum">
              <a:rPr lang="ko-KR" altLang="en-US" smtClean="0"/>
              <a:pPr/>
              <a:t>‹#›</a:t>
            </a:fld>
            <a:endParaRPr lang="ko-KR" alt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lvl1pPr algn="l">
              <a:defRPr/>
            </a:lvl1pPr>
            <a:extLst/>
          </a:lstStyle>
          <a:p>
            <a:r>
              <a:rPr kumimoji="0" lang="ko-KR" altLang="en-US" smtClean="0"/>
              <a:t>마스터 제목 스타일 편집</a:t>
            </a:r>
            <a:endParaRPr kumimoji="0" lang="en-US"/>
          </a:p>
        </p:txBody>
      </p:sp>
      <p:sp>
        <p:nvSpPr>
          <p:cNvPr id="3" name="세로 텍스트 개체 틀 2"/>
          <p:cNvSpPr>
            <a:spLocks noGrp="1"/>
          </p:cNvSpPr>
          <p:nvPr>
            <p:ph type="body" orient="vert" idx="1"/>
          </p:nvPr>
        </p:nvSpPr>
        <p:spPr>
          <a:xfrm>
            <a:off x="457200" y="274638"/>
            <a:ext cx="6019800" cy="5851525"/>
          </a:xfrm>
        </p:spPr>
        <p:txBody>
          <a:bodyPr vert="eaVert"/>
          <a:lstStyle>
            <a:extLs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4" name="날짜 개체 틀 3"/>
          <p:cNvSpPr>
            <a:spLocks noGrp="1"/>
          </p:cNvSpPr>
          <p:nvPr>
            <p:ph type="dt" sz="half" idx="10"/>
          </p:nvPr>
        </p:nvSpPr>
        <p:spPr/>
        <p:txBody>
          <a:bodyPr/>
          <a:lstStyle>
            <a:extLst/>
          </a:lstStyle>
          <a:p>
            <a:fld id="{A2CC86A2-E81C-41A7-9384-7EDCEA536384}" type="datetimeFigureOut">
              <a:rPr lang="ko-KR" altLang="en-US" smtClean="0"/>
              <a:pPr/>
              <a:t>2013-09-18</a:t>
            </a:fld>
            <a:endParaRPr lang="ko-KR" altLang="en-US"/>
          </a:p>
        </p:txBody>
      </p:sp>
      <p:sp>
        <p:nvSpPr>
          <p:cNvPr id="5" name="바닥글 개체 틀 4"/>
          <p:cNvSpPr>
            <a:spLocks noGrp="1"/>
          </p:cNvSpPr>
          <p:nvPr>
            <p:ph type="ftr" sz="quarter" idx="11"/>
          </p:nvPr>
        </p:nvSpPr>
        <p:spPr/>
        <p:txBody>
          <a:bodyPr/>
          <a:lstStyle>
            <a:extLst/>
          </a:lstStyle>
          <a:p>
            <a:endParaRPr lang="ko-KR" altLang="en-US"/>
          </a:p>
        </p:txBody>
      </p:sp>
      <p:sp>
        <p:nvSpPr>
          <p:cNvPr id="6" name="슬라이드 번호 개체 틀 5"/>
          <p:cNvSpPr>
            <a:spLocks noGrp="1"/>
          </p:cNvSpPr>
          <p:nvPr>
            <p:ph type="sldNum" sz="quarter" idx="12"/>
          </p:nvPr>
        </p:nvSpPr>
        <p:spPr/>
        <p:txBody>
          <a:bodyPr/>
          <a:lstStyle>
            <a:extLst/>
          </a:lstStyle>
          <a:p>
            <a:fld id="{189814B8-873B-41E8-9413-979FCFF93365}" type="slidenum">
              <a:rPr lang="ko-KR" altLang="en-US" smtClean="0"/>
              <a:pPr/>
              <a:t>‹#›</a:t>
            </a:fld>
            <a:endParaRPr lang="ko-KR" alt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7" name="직사각형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제목 1"/>
          <p:cNvSpPr>
            <a:spLocks noGrp="1"/>
          </p:cNvSpPr>
          <p:nvPr>
            <p:ph type="title"/>
          </p:nvPr>
        </p:nvSpPr>
        <p:spPr/>
        <p:txBody>
          <a:bodyPr/>
          <a:lstStyle>
            <a:extLst/>
          </a:lstStyle>
          <a:p>
            <a:r>
              <a:rPr kumimoji="0" lang="ko-KR" altLang="en-US" smtClean="0"/>
              <a:t>마스터 제목 스타일 편집</a:t>
            </a:r>
            <a:endParaRPr kumimoji="0" lang="en-US"/>
          </a:p>
        </p:txBody>
      </p:sp>
      <p:sp>
        <p:nvSpPr>
          <p:cNvPr id="3" name="내용 개체 틀 2"/>
          <p:cNvSpPr>
            <a:spLocks noGrp="1"/>
          </p:cNvSpPr>
          <p:nvPr>
            <p:ph idx="1"/>
          </p:nvPr>
        </p:nvSpPr>
        <p:spPr/>
        <p:txBody>
          <a:bodyPr/>
          <a:lstStyle>
            <a:extLs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4" name="날짜 개체 틀 3"/>
          <p:cNvSpPr>
            <a:spLocks noGrp="1"/>
          </p:cNvSpPr>
          <p:nvPr>
            <p:ph type="dt" sz="half" idx="10"/>
          </p:nvPr>
        </p:nvSpPr>
        <p:spPr/>
        <p:txBody>
          <a:bodyPr/>
          <a:lstStyle>
            <a:extLst/>
          </a:lstStyle>
          <a:p>
            <a:fld id="{A2CC86A2-E81C-41A7-9384-7EDCEA536384}" type="datetimeFigureOut">
              <a:rPr lang="ko-KR" altLang="en-US" smtClean="0"/>
              <a:pPr/>
              <a:t>2013-09-18</a:t>
            </a:fld>
            <a:endParaRPr lang="ko-KR" altLang="en-US"/>
          </a:p>
        </p:txBody>
      </p:sp>
      <p:sp>
        <p:nvSpPr>
          <p:cNvPr id="5" name="바닥글 개체 틀 4"/>
          <p:cNvSpPr>
            <a:spLocks noGrp="1"/>
          </p:cNvSpPr>
          <p:nvPr>
            <p:ph type="ftr" sz="quarter" idx="11"/>
          </p:nvPr>
        </p:nvSpPr>
        <p:spPr/>
        <p:txBody>
          <a:bodyPr/>
          <a:lstStyle>
            <a:extLst/>
          </a:lstStyle>
          <a:p>
            <a:endParaRPr lang="ko-KR" altLang="en-US"/>
          </a:p>
        </p:txBody>
      </p:sp>
      <p:sp>
        <p:nvSpPr>
          <p:cNvPr id="6" name="슬라이드 번호 개체 틀 5"/>
          <p:cNvSpPr>
            <a:spLocks noGrp="1"/>
          </p:cNvSpPr>
          <p:nvPr>
            <p:ph type="sldNum" sz="quarter" idx="12"/>
          </p:nvPr>
        </p:nvSpPr>
        <p:spPr/>
        <p:txBody>
          <a:bodyPr/>
          <a:lstStyle>
            <a:extLst/>
          </a:lstStyle>
          <a:p>
            <a:fld id="{189814B8-873B-41E8-9413-979FCFF93365}" type="slidenum">
              <a:rPr lang="ko-KR" altLang="en-US" smtClean="0"/>
              <a:pPr/>
              <a:t>‹#›</a:t>
            </a:fld>
            <a:endParaRPr lang="ko-KR" alt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구역 머리글">
    <p:bg>
      <p:bgRef idx="1001">
        <a:schemeClr val="bg2"/>
      </p:bgRef>
    </p:bg>
    <p:spTree>
      <p:nvGrpSpPr>
        <p:cNvPr id="1" name=""/>
        <p:cNvGrpSpPr/>
        <p:nvPr/>
      </p:nvGrpSpPr>
      <p:grpSpPr>
        <a:xfrm>
          <a:off x="0" y="0"/>
          <a:ext cx="0" cy="0"/>
          <a:chOff x="0" y="0"/>
          <a:chExt cx="0" cy="0"/>
        </a:xfrm>
      </p:grpSpPr>
      <p:sp>
        <p:nvSpPr>
          <p:cNvPr id="7" name="직사각형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제목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ko-KR" altLang="en-US" smtClean="0"/>
              <a:t>마스터 제목 스타일 편집</a:t>
            </a:r>
            <a:endParaRPr kumimoji="0" lang="en-US"/>
          </a:p>
        </p:txBody>
      </p:sp>
      <p:sp>
        <p:nvSpPr>
          <p:cNvPr id="3" name="텍스트 개체 틀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ko-KR" altLang="en-US" smtClean="0"/>
              <a:t>마스터 텍스트 스타일을 편집합니다</a:t>
            </a:r>
          </a:p>
        </p:txBody>
      </p:sp>
      <p:sp>
        <p:nvSpPr>
          <p:cNvPr id="8" name="날짜 개체 틀 7"/>
          <p:cNvSpPr>
            <a:spLocks noGrp="1"/>
          </p:cNvSpPr>
          <p:nvPr>
            <p:ph type="dt" sz="half" idx="10"/>
          </p:nvPr>
        </p:nvSpPr>
        <p:spPr>
          <a:xfrm>
            <a:off x="5562600" y="6513670"/>
            <a:ext cx="3002280" cy="274320"/>
          </a:xfrm>
        </p:spPr>
        <p:txBody>
          <a:bodyPr vert="horz" rtlCol="0"/>
          <a:lstStyle>
            <a:extLst/>
          </a:lstStyle>
          <a:p>
            <a:fld id="{A2CC86A2-E81C-41A7-9384-7EDCEA536384}" type="datetimeFigureOut">
              <a:rPr lang="ko-KR" altLang="en-US" smtClean="0"/>
              <a:pPr/>
              <a:t>2013-09-18</a:t>
            </a:fld>
            <a:endParaRPr lang="ko-KR" altLang="en-US"/>
          </a:p>
        </p:txBody>
      </p:sp>
      <p:sp>
        <p:nvSpPr>
          <p:cNvPr id="9" name="슬라이드 번호 개체 틀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189814B8-873B-41E8-9413-979FCFF93365}" type="slidenum">
              <a:rPr lang="ko-KR" altLang="en-US" smtClean="0"/>
              <a:pPr/>
              <a:t>‹#›</a:t>
            </a:fld>
            <a:endParaRPr lang="ko-KR" altLang="en-US"/>
          </a:p>
        </p:txBody>
      </p:sp>
      <p:sp>
        <p:nvSpPr>
          <p:cNvPr id="10" name="바닥글 개체 틀 9"/>
          <p:cNvSpPr>
            <a:spLocks noGrp="1"/>
          </p:cNvSpPr>
          <p:nvPr>
            <p:ph type="ftr" sz="quarter" idx="12"/>
          </p:nvPr>
        </p:nvSpPr>
        <p:spPr>
          <a:xfrm>
            <a:off x="1600200" y="6513670"/>
            <a:ext cx="3907464" cy="274320"/>
          </a:xfrm>
        </p:spPr>
        <p:txBody>
          <a:bodyPr vert="horz" rtlCol="0"/>
          <a:lstStyle>
            <a:extLst/>
          </a:lstStyle>
          <a:p>
            <a:endParaRPr lang="ko-KR" alt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extLst/>
          </a:lstStyle>
          <a:p>
            <a:r>
              <a:rPr kumimoji="0" lang="ko-KR" altLang="en-US" smtClean="0"/>
              <a:t>마스터 제목 스타일 편집</a:t>
            </a:r>
            <a:endParaRPr kumimoji="0" lang="en-US"/>
          </a:p>
        </p:txBody>
      </p:sp>
      <p:sp>
        <p:nvSpPr>
          <p:cNvPr id="3" name="내용 개체 틀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4" name="내용 개체 틀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5" name="날짜 개체 틀 4"/>
          <p:cNvSpPr>
            <a:spLocks noGrp="1"/>
          </p:cNvSpPr>
          <p:nvPr>
            <p:ph type="dt" sz="half" idx="10"/>
          </p:nvPr>
        </p:nvSpPr>
        <p:spPr/>
        <p:txBody>
          <a:bodyPr/>
          <a:lstStyle>
            <a:extLst/>
          </a:lstStyle>
          <a:p>
            <a:fld id="{A2CC86A2-E81C-41A7-9384-7EDCEA536384}" type="datetimeFigureOut">
              <a:rPr lang="ko-KR" altLang="en-US" smtClean="0"/>
              <a:pPr/>
              <a:t>2013-09-18</a:t>
            </a:fld>
            <a:endParaRPr lang="ko-KR" altLang="en-US"/>
          </a:p>
        </p:txBody>
      </p:sp>
      <p:sp>
        <p:nvSpPr>
          <p:cNvPr id="6" name="바닥글 개체 틀 5"/>
          <p:cNvSpPr>
            <a:spLocks noGrp="1"/>
          </p:cNvSpPr>
          <p:nvPr>
            <p:ph type="ftr" sz="quarter" idx="11"/>
          </p:nvPr>
        </p:nvSpPr>
        <p:spPr/>
        <p:txBody>
          <a:bodyPr/>
          <a:lstStyle>
            <a:extLst/>
          </a:lstStyle>
          <a:p>
            <a:endParaRPr lang="ko-KR" altLang="en-US"/>
          </a:p>
        </p:txBody>
      </p:sp>
      <p:sp>
        <p:nvSpPr>
          <p:cNvPr id="7" name="슬라이드 번호 개체 틀 6"/>
          <p:cNvSpPr>
            <a:spLocks noGrp="1"/>
          </p:cNvSpPr>
          <p:nvPr>
            <p:ph type="sldNum" sz="quarter" idx="12"/>
          </p:nvPr>
        </p:nvSpPr>
        <p:spPr>
          <a:xfrm>
            <a:off x="8641080" y="6514568"/>
            <a:ext cx="464288" cy="274320"/>
          </a:xfrm>
        </p:spPr>
        <p:txBody>
          <a:bodyPr/>
          <a:lstStyle>
            <a:extLst/>
          </a:lstStyle>
          <a:p>
            <a:fld id="{189814B8-873B-41E8-9413-979FCFF93365}" type="slidenum">
              <a:rPr lang="ko-KR" altLang="en-US" smtClean="0"/>
              <a:pPr/>
              <a:t>‹#›</a:t>
            </a:fld>
            <a:endParaRPr lang="ko-KR" altLang="en-US"/>
          </a:p>
        </p:txBody>
      </p:sp>
      <p:sp>
        <p:nvSpPr>
          <p:cNvPr id="10" name="직사각형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10" name="직사각형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직사각형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제목 1"/>
          <p:cNvSpPr>
            <a:spLocks noGrp="1"/>
          </p:cNvSpPr>
          <p:nvPr>
            <p:ph type="title"/>
          </p:nvPr>
        </p:nvSpPr>
        <p:spPr>
          <a:xfrm>
            <a:off x="457200" y="251948"/>
            <a:ext cx="8229600" cy="1143000"/>
          </a:xfrm>
        </p:spPr>
        <p:txBody>
          <a:bodyPr anchor="b"/>
          <a:lstStyle>
            <a:lvl1pPr>
              <a:defRPr/>
            </a:lvl1pPr>
            <a:extLst/>
          </a:lstStyle>
          <a:p>
            <a:r>
              <a:rPr kumimoji="0" lang="ko-KR" altLang="en-US" smtClean="0"/>
              <a:t>마스터 제목 스타일 편집</a:t>
            </a:r>
            <a:endParaRPr kumimoji="0" lang="en-US"/>
          </a:p>
        </p:txBody>
      </p:sp>
      <p:sp>
        <p:nvSpPr>
          <p:cNvPr id="3" name="텍스트 개체 틀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ko-KR" altLang="en-US" smtClean="0"/>
              <a:t>마스터 텍스트 스타일을 편집합니다</a:t>
            </a:r>
          </a:p>
        </p:txBody>
      </p:sp>
      <p:sp>
        <p:nvSpPr>
          <p:cNvPr id="4" name="텍스트 개체 틀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ko-KR" altLang="en-US" smtClean="0"/>
              <a:t>마스터 텍스트 스타일을 편집합니다</a:t>
            </a:r>
          </a:p>
        </p:txBody>
      </p:sp>
      <p:sp>
        <p:nvSpPr>
          <p:cNvPr id="5" name="내용 개체 틀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6" name="내용 개체 틀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7" name="날짜 개체 틀 6"/>
          <p:cNvSpPr>
            <a:spLocks noGrp="1"/>
          </p:cNvSpPr>
          <p:nvPr>
            <p:ph type="dt" sz="half" idx="10"/>
          </p:nvPr>
        </p:nvSpPr>
        <p:spPr/>
        <p:txBody>
          <a:bodyPr/>
          <a:lstStyle>
            <a:extLst/>
          </a:lstStyle>
          <a:p>
            <a:fld id="{A2CC86A2-E81C-41A7-9384-7EDCEA536384}" type="datetimeFigureOut">
              <a:rPr lang="ko-KR" altLang="en-US" smtClean="0"/>
              <a:pPr/>
              <a:t>2013-09-18</a:t>
            </a:fld>
            <a:endParaRPr lang="ko-KR" altLang="en-US"/>
          </a:p>
        </p:txBody>
      </p:sp>
      <p:sp>
        <p:nvSpPr>
          <p:cNvPr id="8" name="바닥글 개체 틀 7"/>
          <p:cNvSpPr>
            <a:spLocks noGrp="1"/>
          </p:cNvSpPr>
          <p:nvPr>
            <p:ph type="ftr" sz="quarter" idx="11"/>
          </p:nvPr>
        </p:nvSpPr>
        <p:spPr/>
        <p:txBody>
          <a:bodyPr/>
          <a:lstStyle>
            <a:extLst/>
          </a:lstStyle>
          <a:p>
            <a:endParaRPr lang="ko-KR" altLang="en-US"/>
          </a:p>
        </p:txBody>
      </p:sp>
      <p:sp>
        <p:nvSpPr>
          <p:cNvPr id="9" name="슬라이드 번호 개체 틀 8"/>
          <p:cNvSpPr>
            <a:spLocks noGrp="1"/>
          </p:cNvSpPr>
          <p:nvPr>
            <p:ph type="sldNum" sz="quarter" idx="12"/>
          </p:nvPr>
        </p:nvSpPr>
        <p:spPr>
          <a:xfrm>
            <a:off x="8641080" y="6514568"/>
            <a:ext cx="464288" cy="274320"/>
          </a:xfrm>
        </p:spPr>
        <p:txBody>
          <a:bodyPr/>
          <a:lstStyle>
            <a:extLst/>
          </a:lstStyle>
          <a:p>
            <a:fld id="{189814B8-873B-41E8-9413-979FCFF93365}" type="slidenum">
              <a:rPr lang="ko-KR" altLang="en-US" smtClean="0"/>
              <a:pPr/>
              <a:t>‹#›</a:t>
            </a:fld>
            <a:endParaRPr lang="ko-KR" alt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a:xfrm>
            <a:off x="457200" y="253218"/>
            <a:ext cx="8229600" cy="1143000"/>
          </a:xfrm>
        </p:spPr>
        <p:txBody>
          <a:bodyPr/>
          <a:lstStyle>
            <a:extLst/>
          </a:lstStyle>
          <a:p>
            <a:r>
              <a:rPr kumimoji="0" lang="ko-KR" altLang="en-US" smtClean="0"/>
              <a:t>마스터 제목 스타일 편집</a:t>
            </a:r>
            <a:endParaRPr kumimoji="0" lang="en-US"/>
          </a:p>
        </p:txBody>
      </p:sp>
      <p:sp>
        <p:nvSpPr>
          <p:cNvPr id="3" name="날짜 개체 틀 2"/>
          <p:cNvSpPr>
            <a:spLocks noGrp="1"/>
          </p:cNvSpPr>
          <p:nvPr>
            <p:ph type="dt" sz="half" idx="10"/>
          </p:nvPr>
        </p:nvSpPr>
        <p:spPr/>
        <p:txBody>
          <a:bodyPr/>
          <a:lstStyle>
            <a:extLst/>
          </a:lstStyle>
          <a:p>
            <a:fld id="{A2CC86A2-E81C-41A7-9384-7EDCEA536384}" type="datetimeFigureOut">
              <a:rPr lang="ko-KR" altLang="en-US" smtClean="0"/>
              <a:pPr/>
              <a:t>2013-09-18</a:t>
            </a:fld>
            <a:endParaRPr lang="ko-KR" altLang="en-US"/>
          </a:p>
        </p:txBody>
      </p:sp>
      <p:sp>
        <p:nvSpPr>
          <p:cNvPr id="4" name="바닥글 개체 틀 3"/>
          <p:cNvSpPr>
            <a:spLocks noGrp="1"/>
          </p:cNvSpPr>
          <p:nvPr>
            <p:ph type="ftr" sz="quarter" idx="11"/>
          </p:nvPr>
        </p:nvSpPr>
        <p:spPr/>
        <p:txBody>
          <a:bodyPr/>
          <a:lstStyle>
            <a:extLst/>
          </a:lstStyle>
          <a:p>
            <a:endParaRPr lang="ko-KR" altLang="en-US"/>
          </a:p>
        </p:txBody>
      </p:sp>
      <p:sp>
        <p:nvSpPr>
          <p:cNvPr id="5" name="슬라이드 번호 개체 틀 4"/>
          <p:cNvSpPr>
            <a:spLocks noGrp="1"/>
          </p:cNvSpPr>
          <p:nvPr>
            <p:ph type="sldNum" sz="quarter" idx="12"/>
          </p:nvPr>
        </p:nvSpPr>
        <p:spPr/>
        <p:txBody>
          <a:bodyPr/>
          <a:lstStyle>
            <a:extLst/>
          </a:lstStyle>
          <a:p>
            <a:fld id="{189814B8-873B-41E8-9413-979FCFF93365}" type="slidenum">
              <a:rPr lang="ko-KR" altLang="en-US" smtClean="0"/>
              <a:pPr/>
              <a:t>‹#›</a:t>
            </a:fld>
            <a:endParaRPr lang="ko-KR" altLang="en-US"/>
          </a:p>
        </p:txBody>
      </p:sp>
      <p:sp>
        <p:nvSpPr>
          <p:cNvPr id="7" name="직사각형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extLst/>
          </a:lstStyle>
          <a:p>
            <a:fld id="{A2CC86A2-E81C-41A7-9384-7EDCEA536384}" type="datetimeFigureOut">
              <a:rPr lang="ko-KR" altLang="en-US" smtClean="0"/>
              <a:pPr/>
              <a:t>2013-09-18</a:t>
            </a:fld>
            <a:endParaRPr lang="ko-KR" altLang="en-US"/>
          </a:p>
        </p:txBody>
      </p:sp>
      <p:sp>
        <p:nvSpPr>
          <p:cNvPr id="3" name="바닥글 개체 틀 2"/>
          <p:cNvSpPr>
            <a:spLocks noGrp="1"/>
          </p:cNvSpPr>
          <p:nvPr>
            <p:ph type="ftr" sz="quarter" idx="11"/>
          </p:nvPr>
        </p:nvSpPr>
        <p:spPr/>
        <p:txBody>
          <a:bodyPr/>
          <a:lstStyle>
            <a:extLst/>
          </a:lstStyle>
          <a:p>
            <a:endParaRPr lang="ko-KR" altLang="en-US"/>
          </a:p>
        </p:txBody>
      </p:sp>
      <p:sp>
        <p:nvSpPr>
          <p:cNvPr id="4" name="슬라이드 번호 개체 틀 3"/>
          <p:cNvSpPr>
            <a:spLocks noGrp="1"/>
          </p:cNvSpPr>
          <p:nvPr>
            <p:ph type="sldNum" sz="quarter" idx="12"/>
          </p:nvPr>
        </p:nvSpPr>
        <p:spPr/>
        <p:txBody>
          <a:bodyPr/>
          <a:lstStyle>
            <a:extLst/>
          </a:lstStyle>
          <a:p>
            <a:fld id="{189814B8-873B-41E8-9413-979FCFF93365}" type="slidenum">
              <a:rPr lang="ko-KR" altLang="en-US" smtClean="0"/>
              <a:pPr/>
              <a:t>‹#›</a:t>
            </a:fld>
            <a:endParaRPr lang="ko-KR" alt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캡션 있는 콘텐츠">
    <p:bg>
      <p:bgRef idx="1001">
        <a:schemeClr val="bg2"/>
      </p:bgRef>
    </p:bg>
    <p:spTree>
      <p:nvGrpSpPr>
        <p:cNvPr id="1" name=""/>
        <p:cNvGrpSpPr/>
        <p:nvPr/>
      </p:nvGrpSpPr>
      <p:grpSpPr>
        <a:xfrm>
          <a:off x="0" y="0"/>
          <a:ext cx="0" cy="0"/>
          <a:chOff x="0" y="0"/>
          <a:chExt cx="0" cy="0"/>
        </a:xfrm>
      </p:grpSpPr>
      <p:sp>
        <p:nvSpPr>
          <p:cNvPr id="8" name="직사각형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제목 1"/>
          <p:cNvSpPr>
            <a:spLocks noGrp="1"/>
          </p:cNvSpPr>
          <p:nvPr>
            <p:ph type="title"/>
          </p:nvPr>
        </p:nvSpPr>
        <p:spPr>
          <a:xfrm>
            <a:off x="4963136" y="304800"/>
            <a:ext cx="3931920" cy="762000"/>
          </a:xfrm>
        </p:spPr>
        <p:txBody>
          <a:bodyPr anchor="b"/>
          <a:lstStyle>
            <a:lvl1pPr marL="0" algn="r">
              <a:buNone/>
              <a:defRPr sz="2000" b="1"/>
            </a:lvl1pPr>
            <a:extLst/>
          </a:lstStyle>
          <a:p>
            <a:r>
              <a:rPr kumimoji="0" lang="ko-KR" altLang="en-US" smtClean="0"/>
              <a:t>마스터 제목 스타일 편집</a:t>
            </a:r>
            <a:endParaRPr kumimoji="0" lang="en-US"/>
          </a:p>
        </p:txBody>
      </p:sp>
      <p:sp>
        <p:nvSpPr>
          <p:cNvPr id="3" name="텍스트 개체 틀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ko-KR" altLang="en-US" smtClean="0"/>
              <a:t>마스터 텍스트 스타일을 편집합니다</a:t>
            </a:r>
          </a:p>
        </p:txBody>
      </p:sp>
      <p:sp>
        <p:nvSpPr>
          <p:cNvPr id="4" name="내용 개체 틀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9" name="날짜 개체 틀 8"/>
          <p:cNvSpPr>
            <a:spLocks noGrp="1"/>
          </p:cNvSpPr>
          <p:nvPr>
            <p:ph type="dt" sz="half" idx="10"/>
          </p:nvPr>
        </p:nvSpPr>
        <p:spPr>
          <a:xfrm>
            <a:off x="5562600" y="6513670"/>
            <a:ext cx="3002280" cy="274320"/>
          </a:xfrm>
        </p:spPr>
        <p:txBody>
          <a:bodyPr vert="horz" rtlCol="0"/>
          <a:lstStyle>
            <a:extLst/>
          </a:lstStyle>
          <a:p>
            <a:fld id="{A2CC86A2-E81C-41A7-9384-7EDCEA536384}" type="datetimeFigureOut">
              <a:rPr lang="ko-KR" altLang="en-US" smtClean="0"/>
              <a:pPr/>
              <a:t>2013-09-18</a:t>
            </a:fld>
            <a:endParaRPr lang="ko-KR" altLang="en-US"/>
          </a:p>
        </p:txBody>
      </p:sp>
      <p:sp>
        <p:nvSpPr>
          <p:cNvPr id="10" name="슬라이드 번호 개체 틀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189814B8-873B-41E8-9413-979FCFF93365}" type="slidenum">
              <a:rPr lang="ko-KR" altLang="en-US" smtClean="0"/>
              <a:pPr/>
              <a:t>‹#›</a:t>
            </a:fld>
            <a:endParaRPr lang="ko-KR" altLang="en-US"/>
          </a:p>
        </p:txBody>
      </p:sp>
      <p:sp>
        <p:nvSpPr>
          <p:cNvPr id="11" name="바닥글 개체 틀 10"/>
          <p:cNvSpPr>
            <a:spLocks noGrp="1"/>
          </p:cNvSpPr>
          <p:nvPr>
            <p:ph type="ftr" sz="quarter" idx="12"/>
          </p:nvPr>
        </p:nvSpPr>
        <p:spPr>
          <a:xfrm>
            <a:off x="1600200" y="6513670"/>
            <a:ext cx="3907464" cy="274320"/>
          </a:xfrm>
        </p:spPr>
        <p:txBody>
          <a:bodyPr vert="horz" rtlCol="0"/>
          <a:lstStyle>
            <a:extLst/>
          </a:lstStyle>
          <a:p>
            <a:endParaRPr lang="ko-KR" alt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3040443" y="4724400"/>
            <a:ext cx="5486400" cy="664536"/>
          </a:xfrm>
        </p:spPr>
        <p:txBody>
          <a:bodyPr anchor="b"/>
          <a:lstStyle>
            <a:lvl1pPr marL="0" algn="r">
              <a:buNone/>
              <a:defRPr sz="2000" b="1"/>
            </a:lvl1pPr>
            <a:extLst/>
          </a:lstStyle>
          <a:p>
            <a:r>
              <a:rPr kumimoji="0" lang="ko-KR" altLang="en-US" smtClean="0"/>
              <a:t>마스터 제목 스타일 편집</a:t>
            </a:r>
            <a:endParaRPr kumimoji="0" lang="en-US"/>
          </a:p>
        </p:txBody>
      </p:sp>
      <p:sp>
        <p:nvSpPr>
          <p:cNvPr id="4" name="텍스트 개체 틀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ko-KR" altLang="en-US" smtClean="0"/>
              <a:t>마스터 텍스트 스타일을 편집합니다</a:t>
            </a:r>
          </a:p>
        </p:txBody>
      </p:sp>
      <p:sp>
        <p:nvSpPr>
          <p:cNvPr id="13" name="그림 개체 틀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ko-KR" altLang="en-US" smtClean="0">
                <a:solidFill>
                  <a:schemeClr val="lt1"/>
                </a:solidFill>
                <a:latin typeface="+mn-lt"/>
                <a:ea typeface="+mn-ea"/>
                <a:cs typeface="+mn-cs"/>
              </a:rPr>
              <a:t>그림을 추가하려면 아이콘을 클릭하십시오</a:t>
            </a:r>
            <a:endParaRPr kumimoji="0" lang="en-US" dirty="0">
              <a:solidFill>
                <a:schemeClr val="lt1"/>
              </a:solidFill>
              <a:latin typeface="+mn-lt"/>
              <a:ea typeface="+mn-ea"/>
              <a:cs typeface="+mn-cs"/>
            </a:endParaRPr>
          </a:p>
        </p:txBody>
      </p:sp>
      <p:sp>
        <p:nvSpPr>
          <p:cNvPr id="8" name="날짜 개체 틀 7"/>
          <p:cNvSpPr>
            <a:spLocks noGrp="1"/>
          </p:cNvSpPr>
          <p:nvPr>
            <p:ph type="dt" sz="half" idx="10"/>
          </p:nvPr>
        </p:nvSpPr>
        <p:spPr>
          <a:xfrm>
            <a:off x="5562600" y="6509004"/>
            <a:ext cx="3002280" cy="274320"/>
          </a:xfrm>
        </p:spPr>
        <p:txBody>
          <a:bodyPr vert="horz" rtlCol="0"/>
          <a:lstStyle>
            <a:extLst/>
          </a:lstStyle>
          <a:p>
            <a:fld id="{A2CC86A2-E81C-41A7-9384-7EDCEA536384}" type="datetimeFigureOut">
              <a:rPr lang="ko-KR" altLang="en-US" smtClean="0"/>
              <a:pPr/>
              <a:t>2013-09-18</a:t>
            </a:fld>
            <a:endParaRPr lang="ko-KR" altLang="en-US"/>
          </a:p>
        </p:txBody>
      </p:sp>
      <p:sp>
        <p:nvSpPr>
          <p:cNvPr id="9" name="슬라이드 번호 개체 틀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189814B8-873B-41E8-9413-979FCFF93365}" type="slidenum">
              <a:rPr lang="ko-KR" altLang="en-US" smtClean="0"/>
              <a:pPr/>
              <a:t>‹#›</a:t>
            </a:fld>
            <a:endParaRPr lang="ko-KR" altLang="en-US"/>
          </a:p>
        </p:txBody>
      </p:sp>
      <p:sp>
        <p:nvSpPr>
          <p:cNvPr id="10" name="바닥글 개체 틀 9"/>
          <p:cNvSpPr>
            <a:spLocks noGrp="1"/>
          </p:cNvSpPr>
          <p:nvPr>
            <p:ph type="ftr" sz="quarter" idx="12"/>
          </p:nvPr>
        </p:nvSpPr>
        <p:spPr>
          <a:xfrm>
            <a:off x="1600200" y="6509004"/>
            <a:ext cx="3907464" cy="274320"/>
          </a:xfrm>
        </p:spPr>
        <p:txBody>
          <a:bodyPr vert="horz" rtlCol="0"/>
          <a:lstStyle>
            <a:extLst/>
          </a:lstStyle>
          <a:p>
            <a:endParaRPr lang="ko-KR" alt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대각선 방향의 모서리가 둥근 사각형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바닥글 개체 틀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ko-KR" altLang="en-US"/>
          </a:p>
        </p:txBody>
      </p:sp>
      <p:sp>
        <p:nvSpPr>
          <p:cNvPr id="14" name="날짜 개체 틀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A2CC86A2-E81C-41A7-9384-7EDCEA536384}" type="datetimeFigureOut">
              <a:rPr lang="ko-KR" altLang="en-US" smtClean="0"/>
              <a:pPr/>
              <a:t>2013-09-18</a:t>
            </a:fld>
            <a:endParaRPr lang="ko-KR" altLang="en-US"/>
          </a:p>
        </p:txBody>
      </p:sp>
      <p:sp>
        <p:nvSpPr>
          <p:cNvPr id="23" name="슬라이드 번호 개체 틀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189814B8-873B-41E8-9413-979FCFF93365}" type="slidenum">
              <a:rPr lang="ko-KR" altLang="en-US" smtClean="0"/>
              <a:pPr/>
              <a:t>‹#›</a:t>
            </a:fld>
            <a:endParaRPr lang="ko-KR" altLang="en-US"/>
          </a:p>
        </p:txBody>
      </p:sp>
      <p:sp>
        <p:nvSpPr>
          <p:cNvPr id="22" name="제목 개체 틀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ko-KR" altLang="en-US" smtClean="0"/>
              <a:t>마스터 제목 스타일 편집</a:t>
            </a:r>
            <a:endParaRPr kumimoji="0" lang="en-US"/>
          </a:p>
        </p:txBody>
      </p:sp>
      <p:sp>
        <p:nvSpPr>
          <p:cNvPr id="13" name="텍스트 개체 틀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ko-KR" altLang="en-US" smtClean="0"/>
              <a:t>마스터 텍스트 스타일을 편집합니다</a:t>
            </a:r>
          </a:p>
          <a:p>
            <a:pPr lvl="1" eaLnBrk="1" latinLnBrk="0" hangingPunct="1"/>
            <a:r>
              <a:rPr kumimoji="0" lang="ko-KR" altLang="en-US" smtClean="0"/>
              <a:t>둘째 수준</a:t>
            </a:r>
          </a:p>
          <a:p>
            <a:pPr lvl="2" eaLnBrk="1" latinLnBrk="0" hangingPunct="1"/>
            <a:r>
              <a:rPr kumimoji="0" lang="ko-KR" altLang="en-US" smtClean="0"/>
              <a:t>셋째 수준</a:t>
            </a:r>
          </a:p>
          <a:p>
            <a:pPr lvl="3" eaLnBrk="1" latinLnBrk="0" hangingPunct="1"/>
            <a:r>
              <a:rPr kumimoji="0" lang="ko-KR" altLang="en-US" smtClean="0"/>
              <a:t>넷째 수준</a:t>
            </a:r>
          </a:p>
          <a:p>
            <a:pPr lvl="4" eaLnBrk="1" latinLnBrk="0" hangingPunct="1"/>
            <a:r>
              <a:rPr kumimoji="0" lang="ko-KR" altLang="en-US" smtClean="0"/>
              <a:t>다섯째 수준</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slow" p14:dur="2000"/>
    </mc:Choice>
    <mc:Fallback>
      <p:transition spd="slow"/>
    </mc:Fallback>
  </mc:AlternateContent>
  <p:txStyles>
    <p:titleStyle>
      <a:lvl1pPr marL="54864" algn="r" rtl="0" eaLnBrk="1" latinLnBrk="1"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1"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1"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1"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1"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1"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1"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1"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1"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1"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1" hangingPunct="1">
        <a:defRPr kumimoji="0" kern="1200">
          <a:solidFill>
            <a:schemeClr val="tx1"/>
          </a:solidFill>
          <a:latin typeface="+mn-lt"/>
          <a:ea typeface="+mn-ea"/>
          <a:cs typeface="+mn-cs"/>
        </a:defRPr>
      </a:lvl1pPr>
      <a:lvl2pPr marL="457200" algn="l" rtl="0" eaLnBrk="1" latinLnBrk="1" hangingPunct="1">
        <a:defRPr kumimoji="0" kern="1200">
          <a:solidFill>
            <a:schemeClr val="tx1"/>
          </a:solidFill>
          <a:latin typeface="+mn-lt"/>
          <a:ea typeface="+mn-ea"/>
          <a:cs typeface="+mn-cs"/>
        </a:defRPr>
      </a:lvl2pPr>
      <a:lvl3pPr marL="914400" algn="l" rtl="0" eaLnBrk="1" latinLnBrk="1" hangingPunct="1">
        <a:defRPr kumimoji="0" kern="1200">
          <a:solidFill>
            <a:schemeClr val="tx1"/>
          </a:solidFill>
          <a:latin typeface="+mn-lt"/>
          <a:ea typeface="+mn-ea"/>
          <a:cs typeface="+mn-cs"/>
        </a:defRPr>
      </a:lvl3pPr>
      <a:lvl4pPr marL="1371600" algn="l" rtl="0" eaLnBrk="1" latinLnBrk="1" hangingPunct="1">
        <a:defRPr kumimoji="0" kern="1200">
          <a:solidFill>
            <a:schemeClr val="tx1"/>
          </a:solidFill>
          <a:latin typeface="+mn-lt"/>
          <a:ea typeface="+mn-ea"/>
          <a:cs typeface="+mn-cs"/>
        </a:defRPr>
      </a:lvl4pPr>
      <a:lvl5pPr marL="1828800" algn="l" rtl="0" eaLnBrk="1" latinLnBrk="1" hangingPunct="1">
        <a:defRPr kumimoji="0" kern="1200">
          <a:solidFill>
            <a:schemeClr val="tx1"/>
          </a:solidFill>
          <a:latin typeface="+mn-lt"/>
          <a:ea typeface="+mn-ea"/>
          <a:cs typeface="+mn-cs"/>
        </a:defRPr>
      </a:lvl5pPr>
      <a:lvl6pPr marL="2286000" algn="l" rtl="0" eaLnBrk="1" latinLnBrk="1" hangingPunct="1">
        <a:defRPr kumimoji="0" kern="1200">
          <a:solidFill>
            <a:schemeClr val="tx1"/>
          </a:solidFill>
          <a:latin typeface="+mn-lt"/>
          <a:ea typeface="+mn-ea"/>
          <a:cs typeface="+mn-cs"/>
        </a:defRPr>
      </a:lvl6pPr>
      <a:lvl7pPr marL="2743200" algn="l" rtl="0" eaLnBrk="1" latinLnBrk="1" hangingPunct="1">
        <a:defRPr kumimoji="0" kern="1200">
          <a:solidFill>
            <a:schemeClr val="tx1"/>
          </a:solidFill>
          <a:latin typeface="+mn-lt"/>
          <a:ea typeface="+mn-ea"/>
          <a:cs typeface="+mn-cs"/>
        </a:defRPr>
      </a:lvl7pPr>
      <a:lvl8pPr marL="3200400" algn="l" rtl="0" eaLnBrk="1" latinLnBrk="1" hangingPunct="1">
        <a:defRPr kumimoji="0" kern="1200">
          <a:solidFill>
            <a:schemeClr val="tx1"/>
          </a:solidFill>
          <a:latin typeface="+mn-lt"/>
          <a:ea typeface="+mn-ea"/>
          <a:cs typeface="+mn-cs"/>
        </a:defRPr>
      </a:lvl8pPr>
      <a:lvl9pPr marL="3657600" algn="l" rtl="0" eaLnBrk="1" latinLnBrk="1"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o.kr/url?sa=i&amp;rct=j&amp;q=Impact+of+Women+Suffrage&amp;source=images&amp;cd=&amp;cad=rja&amp;docid=vOugPWTOey4CNM&amp;tbnid=vcUJMUgmWEellM:&amp;ved=0CAUQjRw&amp;url=http://www.huffingtonpost.com/howaboutwe/dating-in-the-1920s_b_3239978.html&amp;ei=naQ1UtfBGYjyiAe7hoC4Bg&amp;bvm=bv.52164340,d.aGc&amp;psig=AFQjCNH_qAulNxXeSW1PUpNp33Lp7jlluw&amp;ust=1379333654756321"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hyperlink" Target="http://www.youtube.com/watch?v=IYQhRCs9IH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normAutofit/>
          </a:bodyPr>
          <a:lstStyle/>
          <a:p>
            <a:r>
              <a:rPr lang="en-US" altLang="ko-KR" sz="6000" dirty="0" smtClean="0"/>
              <a:t>Women Suffrage</a:t>
            </a:r>
            <a:endParaRPr lang="ko-KR" altLang="en-US" sz="6000" dirty="0"/>
          </a:p>
        </p:txBody>
      </p:sp>
      <p:sp>
        <p:nvSpPr>
          <p:cNvPr id="3" name="부제목 2"/>
          <p:cNvSpPr>
            <a:spLocks noGrp="1"/>
          </p:cNvSpPr>
          <p:nvPr>
            <p:ph type="subTitle" idx="1"/>
          </p:nvPr>
        </p:nvSpPr>
        <p:spPr>
          <a:xfrm>
            <a:off x="2123728" y="2924944"/>
            <a:ext cx="6560234" cy="1752600"/>
          </a:xfrm>
        </p:spPr>
        <p:txBody>
          <a:bodyPr/>
          <a:lstStyle/>
          <a:p>
            <a:r>
              <a:rPr lang="en-US" altLang="ko-KR" dirty="0" smtClean="0"/>
              <a:t>Brian Kang, Jun Park 10th</a:t>
            </a:r>
            <a:endParaRPr lang="ko-KR" altLang="en-US" dirty="0"/>
          </a:p>
        </p:txBody>
      </p:sp>
      <p:pic>
        <p:nvPicPr>
          <p:cNvPr id="23554" name="Picture 2" descr="http://www.old-picture.com/american-legacy/007/pictures/Suffrage-Pickets-Woman-003.jpg"/>
          <p:cNvPicPr>
            <a:picLocks noChangeAspect="1" noChangeArrowheads="1"/>
          </p:cNvPicPr>
          <p:nvPr/>
        </p:nvPicPr>
        <p:blipFill>
          <a:blip r:embed="rId2" cstate="print"/>
          <a:srcRect/>
          <a:stretch>
            <a:fillRect/>
          </a:stretch>
        </p:blipFill>
        <p:spPr bwMode="auto">
          <a:xfrm>
            <a:off x="395536" y="2780928"/>
            <a:ext cx="2740501" cy="3840164"/>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Impact of Women Suffrage</a:t>
            </a:r>
            <a:endParaRPr lang="ko-KR" alt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059832" y="4042792"/>
            <a:ext cx="2084037" cy="2455168"/>
          </a:xfrm>
        </p:spPr>
      </p:pic>
      <p:pic>
        <p:nvPicPr>
          <p:cNvPr id="18434" name="Picture 2" descr="http://images.huffingtonpost.com/2013-05-08-1920swomenprotesters.jpg">
            <a:hlinkClick r:id="rId3"/>
          </p:cNvPr>
          <p:cNvPicPr>
            <a:picLocks noChangeAspect="1" noChangeArrowheads="1"/>
          </p:cNvPicPr>
          <p:nvPr/>
        </p:nvPicPr>
        <p:blipFill>
          <a:blip r:embed="rId4" cstate="print"/>
          <a:srcRect/>
          <a:stretch>
            <a:fillRect/>
          </a:stretch>
        </p:blipFill>
        <p:spPr bwMode="auto">
          <a:xfrm>
            <a:off x="5580112" y="3833774"/>
            <a:ext cx="2133631" cy="2664186"/>
          </a:xfrm>
          <a:prstGeom prst="rect">
            <a:avLst/>
          </a:prstGeom>
          <a:noFill/>
        </p:spPr>
      </p:pic>
      <p:sp>
        <p:nvSpPr>
          <p:cNvPr id="6" name="TextBox 5"/>
          <p:cNvSpPr txBox="1"/>
          <p:nvPr/>
        </p:nvSpPr>
        <p:spPr>
          <a:xfrm>
            <a:off x="810354" y="1701839"/>
            <a:ext cx="7571184" cy="2308324"/>
          </a:xfrm>
          <a:prstGeom prst="rect">
            <a:avLst/>
          </a:prstGeom>
          <a:noFill/>
        </p:spPr>
        <p:txBody>
          <a:bodyPr wrap="square" rtlCol="0">
            <a:spAutoFit/>
          </a:bodyPr>
          <a:lstStyle/>
          <a:p>
            <a:r>
              <a:rPr lang="en-US" altLang="ko-KR" dirty="0" smtClean="0"/>
              <a:t>The </a:t>
            </a:r>
            <a:r>
              <a:rPr lang="en-US" altLang="ko-KR" dirty="0"/>
              <a:t>suffrage movement created higher expectations </a:t>
            </a:r>
            <a:r>
              <a:rPr lang="en-US" altLang="ko-KR"/>
              <a:t>for </a:t>
            </a:r>
            <a:r>
              <a:rPr lang="en-US" altLang="ko-KR" smtClean="0"/>
              <a:t>women.</a:t>
            </a:r>
            <a:endParaRPr lang="en-US" altLang="ko-KR" dirty="0"/>
          </a:p>
          <a:p>
            <a:r>
              <a:rPr lang="en-US" altLang="ko-KR" dirty="0"/>
              <a:t>women's economic roles increased in society.</a:t>
            </a:r>
          </a:p>
          <a:p>
            <a:r>
              <a:rPr lang="en-US" altLang="ko-KR" dirty="0"/>
              <a:t>economic and social effects were similar however the political effects were different. Economically and socially both movements gained women more rights/privileges. For instance, economically they achieved a greater variety in job choices and higher salaries. As for social, both movements were able to help society see women as strong, hardworking</a:t>
            </a:r>
            <a:endParaRPr lang="ko-KR" alt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Video</a:t>
            </a:r>
            <a:endParaRPr lang="ko-KR" altLang="en-US" dirty="0"/>
          </a:p>
        </p:txBody>
      </p:sp>
      <p:sp>
        <p:nvSpPr>
          <p:cNvPr id="3" name="내용 개체 틀 2"/>
          <p:cNvSpPr>
            <a:spLocks noGrp="1"/>
          </p:cNvSpPr>
          <p:nvPr>
            <p:ph idx="1"/>
          </p:nvPr>
        </p:nvSpPr>
        <p:spPr/>
        <p:txBody>
          <a:bodyPr/>
          <a:lstStyle/>
          <a:p>
            <a:pPr marL="0" indent="0">
              <a:buNone/>
            </a:pPr>
            <a:endParaRPr lang="en-US" altLang="ko-KR" dirty="0"/>
          </a:p>
          <a:p>
            <a:r>
              <a:rPr lang="en-US" altLang="ko-KR" u="sng" dirty="0">
                <a:hlinkClick r:id="rId2"/>
              </a:rPr>
              <a:t>http://www.youtube.com/watch?v=IYQhRCs9IHM</a:t>
            </a:r>
            <a:endParaRPr lang="ko-KR" altLang="ko-KR" dirty="0"/>
          </a:p>
          <a:p>
            <a:endParaRPr lang="ko-KR" alt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ko-KR" altLang="en-US" dirty="0"/>
          </a:p>
        </p:txBody>
      </p:sp>
      <p:sp>
        <p:nvSpPr>
          <p:cNvPr id="3" name="Content Placeholder 2"/>
          <p:cNvSpPr>
            <a:spLocks noGrp="1"/>
          </p:cNvSpPr>
          <p:nvPr>
            <p:ph idx="1"/>
          </p:nvPr>
        </p:nvSpPr>
        <p:spPr>
          <a:xfrm>
            <a:off x="457666" y="620688"/>
            <a:ext cx="8229600" cy="4526280"/>
          </a:xfrm>
        </p:spPr>
        <p:txBody>
          <a:bodyPr>
            <a:normAutofit/>
          </a:bodyPr>
          <a:lstStyle/>
          <a:p>
            <a:endParaRPr lang="en-US" altLang="ko-KR" sz="11500" dirty="0" smtClean="0"/>
          </a:p>
          <a:p>
            <a:r>
              <a:rPr lang="en-US" altLang="ko-KR" sz="11500" dirty="0" smtClean="0"/>
              <a:t>Thank You!</a:t>
            </a:r>
            <a:endParaRPr lang="ko-KR" altLang="en-US" sz="11500" dirty="0"/>
          </a:p>
        </p:txBody>
      </p:sp>
    </p:spTree>
    <p:extLst>
      <p:ext uri="{BB962C8B-B14F-4D97-AF65-F5344CB8AC3E}">
        <p14:creationId xmlns:p14="http://schemas.microsoft.com/office/powerpoint/2010/main" xmlns="" val="91708972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What is Women Suffrage</a:t>
            </a:r>
            <a:endParaRPr lang="ko-KR" altLang="en-US" dirty="0"/>
          </a:p>
        </p:txBody>
      </p:sp>
      <p:sp>
        <p:nvSpPr>
          <p:cNvPr id="3" name="내용 개체 틀 2"/>
          <p:cNvSpPr>
            <a:spLocks noGrp="1"/>
          </p:cNvSpPr>
          <p:nvPr>
            <p:ph idx="1"/>
          </p:nvPr>
        </p:nvSpPr>
        <p:spPr/>
        <p:txBody>
          <a:bodyPr>
            <a:normAutofit/>
          </a:bodyPr>
          <a:lstStyle/>
          <a:p>
            <a:r>
              <a:rPr lang="en-US" altLang="ko-KR" sz="2800" dirty="0" smtClean="0">
                <a:solidFill>
                  <a:schemeClr val="bg1"/>
                </a:solidFill>
              </a:rPr>
              <a:t>Woman suffrage is the right of women to vote and to stand for office. Limited voting rights were gained by women in Sweden, Finland and some western U.S. states in the late 19th century. International organizations were formed to coordinate efforts, especially the International Woman Suffrage Alliance (1904).</a:t>
            </a:r>
            <a:endParaRPr lang="ko-KR" altLang="en-US" sz="2800" dirty="0">
              <a:solidFill>
                <a:schemeClr val="bg1"/>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dirty="0" smtClean="0"/>
              <a:t>Timeline of woman suffrage</a:t>
            </a:r>
            <a:endParaRPr lang="ko-KR" altLang="en-US" dirty="0"/>
          </a:p>
        </p:txBody>
      </p:sp>
      <p:sp>
        <p:nvSpPr>
          <p:cNvPr id="3" name="내용 개체 틀 2"/>
          <p:cNvSpPr>
            <a:spLocks noGrp="1"/>
          </p:cNvSpPr>
          <p:nvPr>
            <p:ph idx="1"/>
          </p:nvPr>
        </p:nvSpPr>
        <p:spPr>
          <a:xfrm>
            <a:off x="0" y="1268760"/>
            <a:ext cx="9144000" cy="4752528"/>
          </a:xfrm>
        </p:spPr>
        <p:txBody>
          <a:bodyPr>
            <a:noAutofit/>
          </a:bodyPr>
          <a:lstStyle/>
          <a:p>
            <a:r>
              <a:rPr lang="en-US" altLang="ko-KR" sz="1800" b="1" dirty="0" smtClean="0"/>
              <a:t>1776</a:t>
            </a:r>
          </a:p>
          <a:p>
            <a:r>
              <a:rPr lang="en-US" altLang="ko-KR" sz="1800" dirty="0" smtClean="0"/>
              <a:t>Abigail </a:t>
            </a:r>
            <a:r>
              <a:rPr lang="en-US" altLang="ko-KR" sz="1800" dirty="0"/>
              <a:t>Adams writes to her husband, John Adams, asking him to "remember the ladies" in the new code of laws. Adams replies the men will fight the "despotism of the petticoat</a:t>
            </a:r>
            <a:r>
              <a:rPr lang="en-US" altLang="ko-KR" sz="1800" dirty="0" smtClean="0"/>
              <a:t>.“</a:t>
            </a:r>
          </a:p>
          <a:p>
            <a:endParaRPr lang="en-US" altLang="ko-KR" sz="1800" dirty="0" smtClean="0"/>
          </a:p>
          <a:p>
            <a:r>
              <a:rPr lang="en-US" altLang="ko-KR" sz="1800" b="1" dirty="0" smtClean="0"/>
              <a:t>1777</a:t>
            </a:r>
          </a:p>
          <a:p>
            <a:r>
              <a:rPr lang="en-US" altLang="ko-KR" sz="1800" dirty="0" smtClean="0"/>
              <a:t>Women </a:t>
            </a:r>
            <a:r>
              <a:rPr lang="en-US" altLang="ko-KR" sz="1800" dirty="0"/>
              <a:t>lose the right to vote in New York</a:t>
            </a:r>
            <a:r>
              <a:rPr lang="en-US" altLang="ko-KR" sz="1800" dirty="0" smtClean="0"/>
              <a:t>.</a:t>
            </a:r>
          </a:p>
          <a:p>
            <a:endParaRPr lang="en-US" altLang="ko-KR" sz="1800" dirty="0" smtClean="0"/>
          </a:p>
          <a:p>
            <a:r>
              <a:rPr lang="en-US" altLang="ko-KR" sz="1800" b="1" dirty="0" smtClean="0"/>
              <a:t>1780</a:t>
            </a:r>
          </a:p>
          <a:p>
            <a:r>
              <a:rPr lang="en-US" altLang="ko-KR" sz="1800" dirty="0" smtClean="0"/>
              <a:t>Women </a:t>
            </a:r>
            <a:r>
              <a:rPr lang="en-US" altLang="ko-KR" sz="1800" dirty="0"/>
              <a:t>lose the right to vote in </a:t>
            </a:r>
            <a:r>
              <a:rPr lang="en-US" altLang="ko-KR" sz="1800" dirty="0" smtClean="0"/>
              <a:t>Massachusetts.</a:t>
            </a:r>
          </a:p>
          <a:p>
            <a:endParaRPr lang="en-US" altLang="ko-KR" sz="1800" dirty="0" smtClean="0"/>
          </a:p>
          <a:p>
            <a:r>
              <a:rPr lang="en-US" altLang="ko-KR" sz="1800" b="1" dirty="0" smtClean="0"/>
              <a:t>1784</a:t>
            </a:r>
          </a:p>
          <a:p>
            <a:r>
              <a:rPr lang="en-US" altLang="ko-KR" sz="1800" dirty="0" smtClean="0"/>
              <a:t>Women </a:t>
            </a:r>
            <a:r>
              <a:rPr lang="en-US" altLang="ko-KR" sz="1800" dirty="0"/>
              <a:t>lose the right to vote in New Hampshire</a:t>
            </a:r>
            <a:r>
              <a:rPr lang="en-US" altLang="ko-KR" sz="1800" dirty="0" smtClean="0"/>
              <a:t>.</a:t>
            </a:r>
          </a:p>
          <a:p>
            <a:endParaRPr lang="en-US" altLang="ko-KR" sz="1800" dirty="0" smtClean="0"/>
          </a:p>
          <a:p>
            <a:r>
              <a:rPr lang="en-US" altLang="ko-KR" sz="1800" b="1" dirty="0" smtClean="0"/>
              <a:t>1787</a:t>
            </a:r>
          </a:p>
          <a:p>
            <a:r>
              <a:rPr lang="en-US" altLang="ko-KR" sz="1800" dirty="0" smtClean="0"/>
              <a:t>US </a:t>
            </a:r>
            <a:r>
              <a:rPr lang="en-US" altLang="ko-KR" sz="1800" dirty="0"/>
              <a:t>Constitutional Convention places voting qualifications in the hands of the states. Women in all states except New Jersey lose the right to vote</a:t>
            </a:r>
            <a:r>
              <a:rPr lang="en-US" altLang="ko-KR" sz="1800" dirty="0" smtClean="0"/>
              <a:t>.</a:t>
            </a:r>
          </a:p>
          <a:p>
            <a:endParaRPr lang="en-US" altLang="ko-KR" sz="1800" dirty="0" smtClean="0"/>
          </a:p>
          <a:p>
            <a:r>
              <a:rPr lang="en-US" altLang="ko-KR" sz="1800" b="1" dirty="0" smtClean="0"/>
              <a:t>1792</a:t>
            </a:r>
          </a:p>
          <a:p>
            <a:r>
              <a:rPr lang="en-US" altLang="ko-KR" sz="1800" dirty="0" smtClean="0"/>
              <a:t>Mary </a:t>
            </a:r>
            <a:r>
              <a:rPr lang="en-US" altLang="ko-KR" sz="1800" dirty="0"/>
              <a:t>Wollstonecraft publishes </a:t>
            </a:r>
            <a:r>
              <a:rPr lang="en-US" altLang="ko-KR" sz="1800" i="1" dirty="0"/>
              <a:t>Vindication of the Rights of Women</a:t>
            </a:r>
            <a:r>
              <a:rPr lang="en-US" altLang="ko-KR" sz="1800" dirty="0"/>
              <a:t> in England</a:t>
            </a:r>
            <a:r>
              <a:rPr lang="en-US" altLang="ko-KR" sz="1800" dirty="0" smtClean="0"/>
              <a:t>.</a:t>
            </a:r>
          </a:p>
        </p:txBody>
      </p:sp>
      <p:pic>
        <p:nvPicPr>
          <p:cNvPr id="4" name="그림 3" descr="http://www.mapsphotos.net/hec/landscape/main/hec07599u.jpg"/>
          <p:cNvPicPr/>
          <p:nvPr/>
        </p:nvPicPr>
        <p:blipFill>
          <a:blip r:embed="rId2" cstate="print"/>
          <a:srcRect/>
          <a:stretch>
            <a:fillRect/>
          </a:stretch>
        </p:blipFill>
        <p:spPr bwMode="auto">
          <a:xfrm>
            <a:off x="5580112" y="2564904"/>
            <a:ext cx="3384376" cy="2538943"/>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The situation before women suffrage</a:t>
            </a:r>
            <a:endParaRPr lang="ko-KR" altLang="en-US" dirty="0"/>
          </a:p>
        </p:txBody>
      </p:sp>
      <p:sp>
        <p:nvSpPr>
          <p:cNvPr id="3" name="내용 개체 틀 2"/>
          <p:cNvSpPr>
            <a:spLocks noGrp="1"/>
          </p:cNvSpPr>
          <p:nvPr>
            <p:ph idx="1"/>
          </p:nvPr>
        </p:nvSpPr>
        <p:spPr>
          <a:xfrm>
            <a:off x="457200" y="1646236"/>
            <a:ext cx="8507288" cy="4879107"/>
          </a:xfrm>
        </p:spPr>
        <p:txBody>
          <a:bodyPr>
            <a:normAutofit fontScale="70000" lnSpcReduction="20000"/>
          </a:bodyPr>
          <a:lstStyle/>
          <a:p>
            <a:r>
              <a:rPr lang="en-US" altLang="ko-KR" dirty="0" smtClean="0"/>
              <a:t>Before the Women's Suffrage Movement women were looked down upon socially, economically, and politically. Socially women were viewed as less superior to white males therefore they were denied of many rights. People believed that their sole purpose in life was to cook, clean, and take care of the family. Also, there was little educational opportunities for women. </a:t>
            </a:r>
          </a:p>
          <a:p>
            <a:endParaRPr lang="en-US" altLang="ko-KR" dirty="0"/>
          </a:p>
          <a:p>
            <a:endParaRPr lang="en-US" altLang="ko-KR" dirty="0" smtClean="0"/>
          </a:p>
          <a:p>
            <a:r>
              <a:rPr lang="en-US" altLang="ko-KR" dirty="0" smtClean="0"/>
              <a:t>Economically, women were discriminated against and given very few options for jobs and their salary were very low. Politically, women were denied of many rights such as the right to vote. Once women started becoming apart of the reform movements they realized that they should be fighting for their rights to. This drove the women to fight for equal rights amongst all Americans, female or male, black or white.</a:t>
            </a:r>
            <a:endParaRPr lang="ko-KR" altLang="en-US" dirty="0"/>
          </a:p>
        </p:txBody>
      </p:sp>
    </p:spTree>
  </p:cSld>
  <p:clrMapOvr>
    <a:masterClrMapping/>
  </p:clrMapOvr>
  <mc:AlternateContent xmlns:mc="http://schemas.openxmlformats.org/markup-compatibility/2006">
    <mc:Choice xmlns:p15="http://schemas.microsoft.com/office/powerpoint/2012/main" xmlns="" Requires="p15">
      <p:transition spd="slow">
        <p15:prstTrans prst="fallOve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Trigger of Woman Suffrage</a:t>
            </a:r>
            <a:endParaRPr lang="ko-KR" altLang="en-US" dirty="0"/>
          </a:p>
        </p:txBody>
      </p:sp>
      <p:sp>
        <p:nvSpPr>
          <p:cNvPr id="3" name="내용 개체 틀 2"/>
          <p:cNvSpPr>
            <a:spLocks noGrp="1"/>
          </p:cNvSpPr>
          <p:nvPr>
            <p:ph idx="1"/>
          </p:nvPr>
        </p:nvSpPr>
        <p:spPr>
          <a:xfrm>
            <a:off x="457200" y="1916832"/>
            <a:ext cx="8229600" cy="4526280"/>
          </a:xfrm>
        </p:spPr>
        <p:txBody>
          <a:bodyPr/>
          <a:lstStyle/>
          <a:p>
            <a:r>
              <a:rPr lang="en-US" altLang="ko-KR" sz="2400" b="1" dirty="0" smtClean="0"/>
              <a:t>In </a:t>
            </a:r>
            <a:r>
              <a:rPr lang="en-US" altLang="ko-KR" sz="2400" b="1" dirty="0"/>
              <a:t>1832, even though election law was reformed, women could not receive suffrage whether or not they possessed property.</a:t>
            </a:r>
            <a:endParaRPr lang="en-US" altLang="ko-KR" sz="2400" dirty="0" smtClean="0"/>
          </a:p>
          <a:p>
            <a:endParaRPr lang="ko-KR" altLang="en-US" dirty="0"/>
          </a:p>
        </p:txBody>
      </p:sp>
      <p:pic>
        <p:nvPicPr>
          <p:cNvPr id="20482" name="Picture 2" descr="http://www.independentsentinel.com/wp-content/uploads/2012/03/nightofterros.jpg"/>
          <p:cNvPicPr>
            <a:picLocks noChangeAspect="1" noChangeArrowheads="1"/>
          </p:cNvPicPr>
          <p:nvPr/>
        </p:nvPicPr>
        <p:blipFill>
          <a:blip r:embed="rId2" cstate="print"/>
          <a:srcRect/>
          <a:stretch>
            <a:fillRect/>
          </a:stretch>
        </p:blipFill>
        <p:spPr bwMode="auto">
          <a:xfrm>
            <a:off x="5652120" y="3140968"/>
            <a:ext cx="2262735" cy="3073549"/>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253536"/>
            <a:ext cx="9144000" cy="1159240"/>
          </a:xfrm>
        </p:spPr>
        <p:txBody>
          <a:bodyPr>
            <a:noAutofit/>
          </a:bodyPr>
          <a:lstStyle/>
          <a:p>
            <a:r>
              <a:rPr lang="en-US" altLang="ko-KR" sz="3200" b="1" dirty="0" smtClean="0"/>
              <a:t>Pioneers of the Women's Suffrage Movement</a:t>
            </a:r>
            <a:endParaRPr lang="ko-KR" altLang="en-US" sz="3200" b="1" dirty="0"/>
          </a:p>
        </p:txBody>
      </p:sp>
      <p:sp>
        <p:nvSpPr>
          <p:cNvPr id="3" name="내용 개체 틀 2"/>
          <p:cNvSpPr>
            <a:spLocks noGrp="1"/>
          </p:cNvSpPr>
          <p:nvPr>
            <p:ph idx="1"/>
          </p:nvPr>
        </p:nvSpPr>
        <p:spPr/>
        <p:txBody>
          <a:bodyPr>
            <a:normAutofit fontScale="62500" lnSpcReduction="20000"/>
          </a:bodyPr>
          <a:lstStyle/>
          <a:p>
            <a:endParaRPr lang="en-US" altLang="ko-KR" sz="5600" dirty="0" smtClean="0"/>
          </a:p>
          <a:p>
            <a:r>
              <a:rPr lang="en-US" altLang="ko-KR" sz="5600" dirty="0" smtClean="0"/>
              <a:t>Over the course of the growing women's suffrage movement, many influential pioneers contributed to the cause, including notable figures, such as Alice Paul, Susan B. Anthony, Elizabeth Cady Stanton, Lucy Stone, Henry Blackwell, Lucy Burns, Ida B. Wells, Julia Ward Howe,.</a:t>
            </a:r>
          </a:p>
          <a:p>
            <a:endParaRPr lang="en-US" altLang="ko-KR" sz="5600" dirty="0" smtClean="0"/>
          </a:p>
        </p:txBody>
      </p:sp>
    </p:spTree>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The people who influenced a lot</a:t>
            </a:r>
            <a:endParaRPr lang="ko-KR" altLang="en-US" dirty="0"/>
          </a:p>
        </p:txBody>
      </p:sp>
      <p:sp>
        <p:nvSpPr>
          <p:cNvPr id="3" name="내용 개체 틀 2"/>
          <p:cNvSpPr>
            <a:spLocks noGrp="1"/>
          </p:cNvSpPr>
          <p:nvPr>
            <p:ph idx="1"/>
          </p:nvPr>
        </p:nvSpPr>
        <p:spPr>
          <a:xfrm>
            <a:off x="2771800" y="1628800"/>
            <a:ext cx="6059016" cy="4951115"/>
          </a:xfrm>
        </p:spPr>
        <p:txBody>
          <a:bodyPr>
            <a:normAutofit fontScale="62500" lnSpcReduction="20000"/>
          </a:bodyPr>
          <a:lstStyle/>
          <a:p>
            <a:r>
              <a:rPr lang="en-US" altLang="ko-KR" sz="3400" dirty="0" smtClean="0"/>
              <a:t>Elizabeth Cady Stanton, a Freethinking Political Strategist: Elizabeth Cady Stanton initiated the call for the Seneca Falls Convention, which sparked the women's suffrage movement and ultimately led to women's equality.</a:t>
            </a:r>
          </a:p>
          <a:p>
            <a:endParaRPr lang="en-US" altLang="ko-KR" sz="3400" dirty="0" smtClean="0"/>
          </a:p>
          <a:p>
            <a:endParaRPr lang="en-US" altLang="ko-KR" sz="3400" dirty="0" smtClean="0"/>
          </a:p>
          <a:p>
            <a:endParaRPr lang="en-US" altLang="ko-KR" sz="3400" dirty="0" smtClean="0"/>
          </a:p>
          <a:p>
            <a:endParaRPr lang="en-US" altLang="ko-KR" sz="3400" dirty="0" smtClean="0"/>
          </a:p>
          <a:p>
            <a:endParaRPr lang="en-US" altLang="ko-KR" sz="3400" dirty="0" smtClean="0"/>
          </a:p>
          <a:p>
            <a:endParaRPr lang="en-US" altLang="ko-KR" sz="3400" dirty="0" smtClean="0"/>
          </a:p>
          <a:p>
            <a:endParaRPr lang="en-US" altLang="ko-KR" sz="3400" dirty="0" smtClean="0"/>
          </a:p>
          <a:p>
            <a:r>
              <a:rPr lang="en-US" altLang="ko-KR" sz="3400" dirty="0" smtClean="0"/>
              <a:t>Henry Blackwell, Husband of Lucy Stone:  A social and economic reformist, was one of the founders of the Republican Party and the American Woman's Suffrage Association.</a:t>
            </a:r>
          </a:p>
          <a:p>
            <a:endParaRPr lang="ko-KR" altLang="en-US" dirty="0" smtClean="0"/>
          </a:p>
          <a:p>
            <a:endParaRPr lang="ko-KR" altLang="en-US" dirty="0"/>
          </a:p>
        </p:txBody>
      </p:sp>
      <p:sp>
        <p:nvSpPr>
          <p:cNvPr id="24578" name="AutoShape 2" descr="data:image/jpeg;base64,/9j/4AAQSkZJRgABAQAAAQABAAD/2wCEAAkGBhQSERUUExQUFRUUGBwaGBgXGBgaGhodGhsaGBoeGB0dHycgGhwjHCAYHy8gIycpLCwsHx4xNTAqNSYrLCkBCQoKBQUFDQUFDSkYEhgpKSkpKSkpKSkpKSkpKSkpKSkpKSkpKSkpKSkpKSkpKSkpKSkpKSkpKSkpKSkpKSkpKf/AABEIAP4AxwMBIgACEQEDEQH/xAAcAAABBQEBAQAAAAAAAAAAAAAGAgMEBQcBAAj/xABAEAACAgAEAwUGBQMDAgUFAAABAgMRAAQSIQUxQQYTIlFhBzJxgaHwFCNCkbFSwdFi4fFTchUkM0NjFhdzgrL/xAAUAQEAAAAAAAAAAAAAAAAAAAAA/8QAFBEBAAAAAAAAAAAAAAAAAAAAAP/aAAwDAQACEQMRAD8AYjJw4JDy+9sNItbn+PPDhGAcXz8/3+WFxeVeZw2G/fDsS/YwHFUX/n4f5w5qwybFff7+mELNZo7YCQvQefn8cLcgDbpv/bCNdft9/wBsT+B8AfNnVq0Rg7nmxPko5X6nAU5svpRS7V7qgsf2AvF1leyuakAPd6B/8jBTz8ueDeDLw5SI6FCKo1MQCSaG5at2OKj/AO4EIbQYM5Z90dwRr6jSCQTtvVYCmbsFmtiGhPmNTfS0/vimzfD54GIljaPaw2xBAO9MNjtgvft3ERqMOaUDqY0FnbwgGS76/vh/Ldu8sYxJJ30UbGtcsMipfXUwBVfiaGADMvmNXI/UHC9XPpjQYEyWeQtH+HnA2LRFTR/7k3BwOcf7IGAGSIs8Y95Tuyjz294D9x64CjVTiQq39/DDUR/2w+nLAcEQw5HsccL48RgH19awmUY4i7X0wo8sA1owpAQN8Krf788cPLAdIrCkat/L0w0X336dcOVgJKNv649hpMewAuAD/jHiMIRMKG/PAdDfXD0W3y/4xHHryrElJNuW2AaJ3+e3388dKjf6XhmbMEnzr1/tjobfAWnDskZpAosXvq2oDqfP0wd5PILCgCtSCgOX3ucDfYdG1tyK0Q1Hre1efxxZcU48qa4mjZxq0kEAGyNjZoAbrv6jAXqsQu259ScRM/NGU0zomg7+MDSD8T7p9QQcVmWzp/DaTJTqQuoG7HmC252o2cSMnxOOYA0L3Rg1na+g5G/PAUvF+HHwNHEM0gpS+/eiz6UJVA21nfzvc4I+EZdniAdNC8tDaQaHopIonpibFGKAGw8sReD8WicyxqwuGRlYXv0PLnW/PAONwWLvkkRRG0albQUpUmyCoodOY3x7N5zMozGOEToosDWqyN71hb2sbAXzvHZMwywWgQ8gtsQDZqyaJ5YmTS6QNx64AJ45kwGSVUaITqCY30go3VTRIG1bDlviHHy5/t+2DPtRAHyjmr0eMeYI518rGAiM7bYDpa/L7/2x2Mb745Q+fSvlz+vLHVHngHg1beeFdcNn4Y8h3vAPgbYUqY4p2w8j3/OAjtFWEDEh8NdcAuAHz3x7DiY9gBNZKwgg2OtmseD1/t9/DCoiLJ6fdYBWmrB22+HI7Y4ZdqPljsz86vfzxGa+R6/8YDp5/f7Y6Kv0w0r+uHRzGAIuC58pCVjK69RNNza6ACnlYonEDiXbMTRd3mYu6IZVlMh0lVB1awedggMqKDqOnoMRhOY0ZwwtQSL5HbbbflscUPaPikc6NOGCzBFTSQG1m+qOGDL5PYrAWfYvJa3MjPqADBCL8SMxcM18jvvtjQMrw8RgFRt8b+zjG83npII1V1kcSDUQpI1k70a6ctvLpitXjM+XkMkSzwqKsK8jJvv12r0OA+iUzi+dYqZsmY3kkiKrrILkLbEba/W6/bAlw3iWZl4e2ZItQpe+RIFk+mAyD2r54OCjxxoTv+WGG1XbEE9cBvuYzCxKXZwsabkmqofYwjIcQ74awUKdFHP0JHkRVYzqbtYmY4dIBmUd2rxKpUqLGrw1Zr64NeBlZY1k7oqI1pW1EBhQqx5VW5GAuEbv0KspVWXxKdjR6GqPLAVxvKJFOyITpGk77lbF1Z57efni+XtOxR6QKyI0hQ+9pF1YHu3tXXAnJnWlcyOPExsgD0oD5DAOJJ6/LCx9flhqMdeROHrA588B5Tv0rClFnnWPEY6vy+eAei26bfd4c++WGVbDlYBV/PChvhv75YeBFbYDjKAMew4q+nLHsAFJlyWoCz9/TD3dqOflvv6VsfjiRxGDRK1LQJJWv2P1B29MR++3o0a+/wCcAgTeYu+Q6ffLDB3O+JD+Lf6YQsW+2Aj4lQL6YYEXX98TsvB/bAPQ5QMKq9uX3ywNdruzRCiVTSoQKAOqydrJJsbdMG+Qy9kcrxkfbntI0+abu5PyojUQB222LH1Js35HAan2cSOVERhdAVtv6Vh7jHZTLRIXmmfu79xm0qSdgDpALWa2wN9nOJkLG45Mga+l8j9dsReJZ7MZpmmWYRnKnXCpAIZ9xv8AKwMBr3AspWUVCqhd6A5aTy+lYEMp7MBFmNSmOWDXrVJUUlSf9QXf4/DFP2G7YcWncQj8OyIqktONO10a0btyO2CLstxmTLO2SzLBjGx7pxyZDuvPcUNvlgHs/wBiMpDFI8MKxSGzaWd/IAmgvoKwMjtjJl4SZSiKWWOow25UgMtPysahYugOt40HibARvJvpRGdvgqlv7YxHM9tJIJo5JESWB4Yysat4dv1bg6ZbsleliztgNBzAeCWYK4/M9/w+Ik0WBfqByGw5DEdWpfOuf2cNcO4xFm4hNCTXJlatSnyYfW+uJIi26YBuObC2m9Of3vhiUEG8S8pn/MYBatsPh/bHgN8Od5q6fLHFwC9XpjsR/fHifv8AvheWG/8AjAOK/wBnDsYHLCe764VCtb+uAkwg+XLHsLQ49gBbiLh4Ypu87zXvq0CMESgzx6U1HSN5F5k2m+KgmjWHsvl4nyBbLnvBAisCZQzgwSGdlZUUIn5Us4CgsK2vbHJU8vkfrgOqeuwxwnfbljij6/2wtYz/ABgGgbP2cWOWiNAf8YZy+XOIPaPtL+F0ww6fxEg5ndYlP6mHVjzA+eAf7c9ohk8oyIwE840L5qpHjf02OkfG+mMlypjRgZFMgVlJW9IZbBI2BO426VhPEM27O7O7OzE6mY2Wo9b5cuXTEJjeAOuH9qEmVx3UUOkkpHF4VCGthdkkHcnmbwhODyrqk76RQeekah51yN/PAnlM0qKvh8QkDa7/AEgUVr1O9/5wZ8K7Xvlz0YVspND0INGsBZ9ms1KxETz5uOxSt+FjKmydi5Grre/LDzdn5Ic9U2Y7wHdJKK2f6W6D446vtomXwiFNurP4a9aGBjjPaV85OjMS73SRQghRvdWdyT54DVu3naJcrwt0DXJmFMSdTRH5rV5Kl7+ZGMI4vxBZCqx6+7iXQhkYsxF3ZFlU3/StAepsmd2i43JIQrsC2kKRse7ANhFY3vYDMwIssQeWKnJZJpWCKOWpiboAKCxN9KAP0wBH2K4nJCxMIBtakEhIQrYo3tRsgCrO/rjR+G8cDzNlpo2hzAsaD4lbTZOhhsaG5+BxknDYdThFXdtiWYJVVZ1fpGrbrtQ54K+OZ783LASyDM5dNJtBEEYEMFo34VVjbMSzciMBoksO2/3/AIxHSOjsPhij7L9tDmJDBOFEq3pdPckroN61Vvtsd+WCWaOum5+9sB6AWL+eHGXfbDYBGO6sA6o2wuNaP39MeRCRd+uHI9+vLAOhsOAX++G1jrfDi/TAPIwxzCY2s+mO4D504Zxl42JVm3q1B2a1ZHuz1RnWq640Xs5nhNlEINsgCOP9Sigfmuk4yNzvi/7I8VlgltRqRh+Yv+kb6vQrd38cBpQ2PI/d/wC2JeWTDUsZsjD0Lqlu+yICzGtwFBLHb0wEftL2nTIw3pDSuD3aH/8AtvJR5dTt54yObiGuSRnLSM9kOTpa7BJoczQ0gXQv0xZ5zj6ZieSaVjYkBiJ1DSik0lA0NjdizY2G5IqxDrlX3j3ltZFbEm25+QJ54CJK17k77UPIf26fvhnDuZlDMxHInYeQ6fTDYGAmvwphllnJXS0hQLY1WFBJry6Y9BcgVfLYYjuopao2OnMb9fs4kcPykhPhtRyJHPfYADqxOwGAlTZBFoEszt7qrzvD82bjy0bRxU0zbPLQpVIFpH1vV+vY/viZluItw3vaCNmn1RHWNTRDbxow21GyLBPI7bAkXHMc+n+5wCo49R3+fn6/3xPk4gqxiOMUCgEh5FiTrI2O6Ahef9IxCeuQ+Hzth/FYsOFcKeRwAQrsQiqVJJLagOmwLLp3I54Ag4B2bk7sOdKtKCiFlBNsGsRANcj6F2BHMkcyDiwy/A2ZJF1RCSLatDl31rqBN76mIKMxU+W1YZ4XxGLIzd5IyyLLo72PW5aiivYBAOtJAwB5jaiML4z22ysuYWZI3KqTqjlFiQsbDqovSwYW1tuSSN2OApuGwTd7HM9gxujqgtdveJG1C1Un1xq/C+KJmou8jsciyHmmoWAfljOsr2vycYRBDLpRw8bBgClgWsgIIk0kaQ4ostHZhiz4bxaMcSE8TpozNIyIaUajpGoc9Y8DEnmdVYA6V96PljmJDDc7VthIHngFoAfv/bDsY+eEAYWo8+eAdVt/v4Y85rHNNfzhUjdD1wD2Wx7HMsd8dwHzIYef8/I/4xcZTLlYtSq+phpB0UulleM76rayy9MUqykXX3zH8HDi5vYbbg8wAD051z3AO+A2bKv3qJIOUiqwH/cAf9sDfbLjWpXysDMz1+boAIC/0X19QPh54opO07Dh8UKLLEbdTKdkZPEQqsBZJsA/D12gcOg7pjYqYc0bVstEkEcyCPfFghb6nYKrPZcqQd9J+BBI58vSviKPXEZXr6j99sWHF03Ld73oLEg0RsSVBIrwkgA10FDpiujP1wCmXp974eyUalwGIUGgWIsLZFk+YAvCEUEgXV0CT/OJUhDzHoHcAei2Av0rAaJwzsZHnOBx5iKEnM5efQ5jUs7xhuWgbMQjKfgpw3267LnIx5csogiCoyoZmd5cwyq0hCBtMSobUsNhzF2Kl+y3LyZJMzxCWfTBBCrGKN1ImZgVjVwLAIPh89W17EEI412nm4jmjPmGGogog3VIwdlC0DsC18iSdzgKWcs8hLMWLtuxOo7nzvfnhx8uF0noUH7sGI5E+QxNKDvjpIrWQCCpoBiBv50l8uuGeKGggBF93GdiDtoFcgK53vgIUeZZJFda1KQw2BF8xsdtvXDwzZrTuN7oEje7tiN2+JO2IoG1dd/2q/8AnBbwrIZU6T3RcU7L3sqprNpEo0gg0HJYCwTvvQOAY7N8NiZwrBZZTpYB2CxqqgySBtRUu1aQAD/Vz54nHh6cmIDAKURdISu7kkpNzqPevHtrvciuVFXEuJlWMarHlxrlMLxOplADR5dCxD2oJUqdIY1XlilynFojN3SoZXkka5A1nuhKnMgWaSKzrU2KPXAV3DuwqvI/eM3dROwOk/pRJWY2RsbRRv59dsD86tEwKlhGW11fPSzKvSiaOxrqcHcs7CN4pCI4o4oNa3pJLggIQSWAOt3Jor4FBArbPc/PqpVNovuc+RJ2/fasBv3DJu8ghcm9cSNfU2oP73eJBj8vu8e4dwzusvDFe8UaKb5khQDfzwthgGHJ+uH8vv8AxhkLveFxdcBKI+xjprYeX31w0AT974eYUuAbeUL9nHsVcuZ3J2I9cewGKdq+xk+RzLQSKWI3V1U6XU+6w+PKuhsYYyXAyGBzJMEe5JYHWwBFiNf1MbAHIWdyMfWPEuHLKtMoJG68uflvex/3xifHO0czTSo6Qd6rsndqpMyiMLOAjXYIYFtW4YpQB5YB3PcbgzkAjiWTuoloI0ThSix66R9DKppSASBZtt9NOMccyDoyqUMrXoDEEBxVLHJvpVl0saLa3XTZU7YI8lmI9keCGRIzTuzMO8MbsxCcy5aGQSqqAb6j6Y7CMvISA0axldTRjvEiZFrxxxKGkkjYatVOr6lJIUXgMpzQKsw336Nz89/X64jDGs8N7FZLMojvOiNMTSsV1EKBXdHWQRoAs0WBPiFijdZjsFkIIriy6ykVvJJbMRZqyQiHztBsBtvgMQDbb46rb/fTGlZrgUSoQcrkYtIYapM0L3CsDsBbDaqPVrxHzUURdUiTKsNVH8Pl2YgIUAOttSgE34jY3F2LwBv7PuwqScMzERzUcyZyFABHf5THVINV8iHbltenGDvaNRFFTRG43B/cbjGmdj+zXEXz0s2RdIu40BzIz93ISgbQw029gkm1AF2NOwxbe1HsJLmlTMw5CWPNEn8SIyjxtt76kNbNq6hQTZsWNwyuHOVpYMwoC/ETRPeD5c+XqfPEPM5guQWNkKoHoFUKB8gKxzM5R4mKyI6N1V1ZSK8wRj2Vy5kcKOZ29MBM4Zlk2MsgRSy7gamAJUMQOvhLGvQYJeGPl5ZYUVe7AZSWjHiIDPmDu8lAhQg3+XlhHFfZpmsvX5ffEhbCEgq5XvGUr7x0rzIrnisThE0sjL+Hkj66UiaQrqGoWCdd6QD51e2AKctJJNMyttlk0vbHcsd0Fys4/wDVdQTqrnXLHs52kGTP4fJxwCW9DOFk8Dogg1qSSDbl2DgkenXETMZrKwHvUSVJkBaAuxA0jwZcryI5NKQ4N0B1xX5DgrMoKAuzdBd2CIgSB4h+a7mxY8HLbATM0iZfLGMvrlkLOEZidmPdKT7ym1719SsD4hsbwMcJKrmoi6M6K6s6RjUWVSGIAvqB1xM4vAsNRqENhnRhu+knQoc0P0qXArbVhrs92gbKZyPMpzQt58mBVq8jRNHzIwG7cG7QJnNRRJo2A1MksbIQLq7PhIvyOJEym6Nj7+mMi492oz3F+5iCFYpZtCbsI2k8NKxJ0WoKgUBsbNknGk9lOz8+VycceZZmfxeFqJjANaQwJ1KCLBvkemAsdGJMMQw2Ur/GHkcKMAqZlQXW/wAsVeczu3lj2czN4qM3Nv6YBt57P9sexCaX16+mPYDa7wBe0jsvqIz0ICyRrpmIXVaCmSSv1GJgCRzaMuN+WDtW3x7kcB87ZllWzQAVR4deyqv/AKY1i6KtpMWYAKkEq1BaxFcG2s8m1MT4AGO+s6bMDPX/AKsZMbBRfPGhcZ9lEzZmRss0MULNrj1FgY2YC9Cqp00xfrpYNuti8V8vsTzTc85AAA2lUjdQpbovMhCatQQKuhgAKScJzNF9yWUW1+K5EGzsOYliOqyu14bfjUjurd5KtUhIfS4BvwGUlTor/qC7vc4PIvYxmVXSWyzg73qaw13fiSmU8irdOuB/jnstzsMRdo0KJepkfUUUC9VbNoJ5odVYCoyecAakSMyEUz0cxJYXQTrbTEvIE2SN7xJzvbJ/+sWO5AMjuRYU1ph0RgWCOZO53xXcN7IZnMuY2cDSt3IxIHi0gAb0Wo1t0wUZz2IyiFHy8olbxaxVA0CV0WdwWGnfzBwFl7MvaZl8pBLDJHJfeGQGNRbBgF92/DpCjctyN+eCSb2pyyGooUiNA1KdRNgEFiCqqKaM78rpmQlQQwcNmy0YjmiaBb0rIAwRCeWtkqiSgcyDVz0rpPixXcVzJVMu3IGMKGU17pIq/dWRfHYS+7AU2XN4DTeHy/jcvme/VZWLtG0ctkAqAyhQ4UqDvWmiLugbxRQ9huHwRy93EZWkZ0jkMql1fUyxLliaRn1rVEhvAxJqgRCD2gGFi8dFjtIBssoYl2GwBUs5LJ/QjOTqZjioyXa1UTukUxRAuFCkvp7w/myMDXeP3f5SnYgb88BuebyOXzameVtauhjEiEqpQMBJz8IaSQFAdmA2DVgW7R8Dy0ET6pJ/xDd4A6gBroNI4jY0yqhSEd2x96hvin7M+0OSJAIEDxtSpE7NUbe7l4Y5OoVR3shb973wpeKNMyyEKxATuowg0t4j3OqL9Pfz6pyUOyRrgBCfg8yMzTjvCdrsuQYwid3vuAJDHDpP9JHIYgxt3MleJNJpWBBNrcQYdPf717Bo7Y0SOUKIypMs0mlcsbJLaSyRyNIOStM02YYSjcL6YHu2Odjii/DRVQVGlZBXIBYRQZk1aAX8NC5FagRgAXiUhLkmzqPhO48A8K7EkjYDrtVYjwQM7BUUszbKACxPwA3JxySTVzO4/ufrg79mU6wTJat3swpCtGQIxq4g35bqap1amrcbAghW9nJs5B+WI9KKwkZJCse4IIKiSjq8AA0izWNb7FZ/Py5RY2iRAt6Xmidu8DFiSLdbNld8Zd2kz+byueminC5sCRpNMq96jK+4ZSRqQaTzUijfUY6vaJ8xl/w0Eq5GNGDSrJPIXmd27vZm5Ioq1JAABJJ5gNjiikRfzWQtZoopVa6AAk8uXPFTmOIWSByPPGccD4TxjK2csjTROxFRss0Mmk0SADys7MKPkcE0XEmAQZuF8pI/uiUaUc7A92x9T7rfucBZ5jNnY8uv8/viufM9edjriTm9iQbBHQiiPQ4gS7CgKwDZffHsMtd+ePYDTsr27JID5OZSRyV426XycoeWL/KcQEqhgkq3+l1AP0JH1xyWZAdyL5Df+BhrOcQCC/APPUdNDASFkck7Io6blj+wAA/c46XI5nAdlvallpGZUErsmrV3aM4AXmSQOWxN+WCXJ8TWWJZFPhZQRfSxYvyO+AVPMQCRVnlf98Z3277bTMsuVy6SXpCyMsbsKkoHQw5EC+eLztX2p/Dq3iCgCthd6tgCOhPmMY/xfi4eVwZSQiij3sigFbbQSBTNdgE78qOAO+yGVy2UVUJBm274s1MdSnSBv+kNuBy2OND4XmkKosZBXSAtG9hscfNOW4kWFmtSnUQ1ljsASSTQIFfG8aJ2J7bzI6xvCQqgUFQ+tX5Akg10rAbNPAroyOAVYEEHcEHYg+mMz4n7I3KlFdZINRZUYEdyqgUIyDqZnAOpRpVjpJII307LSBlB8wD++HFbAfLXEeycsZNq48QDI40yoX90FTWqRwDpVNXWzYOK8ZJwa7s3qI06T7yCynqIxRccx188a/7d+AuI488kjju6jI1ABQ17r11MdiQeWMebtXmdJTvn0sioRY91dwAeY9SN2s2TZwFt2ckU6kYuVKsGKe8I2oSst7NJMahUc6NeWDbLZGr7wqGBYOVvTE+i5zQPeQrlsuFiUiwGa8ZnD2mlWTvPCX1hySoouopGKih4NyoAq8Scx2smdQoOwUINTamCqe8YWTqIeQ6286UDYVgNA4h2miyiSsjB8/IgoiysIlQKgEl6XWKBUGllvU19WGM8nheYKBqcEHSeeohiX5c2DEnRzphV7XHTJvIXctqNgyMx5M5/X6FvDq5AkXV7mXYnLo7dw+xN6LvdkG6kBSRMg20qBrQncMFwAr/9NVpLOASLINmhz1nSCREV/wDcrYggqOeD8+xqTuRJlnWQlRIsbMA5900HBKarvTKhC7Ub1WF9pMvHHmMvcnd7CQsCVVTqALI6AmFjz1aBFJYYi7rTeC5LuIl8R5agoVQbYarKpsrnc2lIT0BskBnJzP8A+J5OSWJu9fJyo5kA1+EI2qQDwqxYSClJBUg7WQIPGODQZXiKZhcrE/eK7KrSd2jKEqQ+Ne71rYvWRYYHfpK4dnB3mazsm/fzfhsvQVQ2mlkI1EqA0igAk3S7Dym9rOGifLLC8feU6tpBIJUBrePYEuAbGwBO2Ao+C553ljfLwuFoNF302TiJXXGWNpCXZX1EkL1rz2vc52kljFSPwwAECpJ8xId2kG9R72Qf2PyquG9npYUhMbJJENC+BZGcfmx7xhGUqradRVnJG5I3Ki0y/ZzLzqJH1iqLrpziOLaRrcLNYFHmRvRPwCk4ZmTnXEaycI93YwvOshOksA3eEGqB6MQOlYqc2joxikXRILsWSpG1NG9ASKQVNjlY2xJ9o3s9MGVlzEchEaKhKNLmWvVpXbWSpBZhsTy64idmck2a7uQ8RMjCMq0cqbgAalRWs/rABJrat9gMAwq78+W2PYfzK6GKsCrL+k7Ef5+OOYDUchxkTKW1gVS1e4bqA5Ua/PZeW+GM/wAKklYm8qTq21ws4AoAhjrBdr8qHptgV7T8fmiUjuj3sgbuyul1i6MdFV/ULO5P0n5ntyuV0q9PJIKiQWxJUC7IJC2xOw5AeuAm8W7Om2CKe9lHuqzRw3+ppAh8uRuyaHnisTstm0mZ0mZkaQKY1IVDY02TRLV7pJomtq2xJ4J2zTMZhUjbvH99wKqJeRXw++VJ5k8rvkBgjKoJSw2bTV0KXe7I/qJPLAZt2pyWazH5Mk0EuZhZWMUcRCkEFdAJO7fqrm23KsBXE8v3UyrLL3qsxcDdQxW1KvCo1IwIYbnljZuJcCcIzxsVpQwNgtrHiLnoSTt8zy5Yy88JOpYs1GiRZyVpI5WUNMmtio1MOQbnRNcxtgKDMvBKq97KRLyCJEoYg1oBYtppeQ2U11xChz2Yy0pCNKugkdVO/MMAdrrffBQew2WgWJ5ZJmIzDRyKqlQyIxB0EC1cVfi5i8FPAOx57yeNBQjlDROW1FHUhZN97tSGphzwBX7Pe1ony8dqwNUT+kHcAA3vy6YNVF4zvsx2R/AyTRB2aRiZFIumUnYMvKxtvuRe2NAyElqNWxrcDfAe4vwwZjLyw2F71GSyLA1AgGvTnj5B4xwxsvPJC/vROUNgi6PMA70eePsmabSpYKWoXpUWxr+nzPpj5S9ovFlzXEJ5UiaIFq0uuhyQObjz+vK998ALYVWHzkXsjS1i78J2r3r22rriXlsjrsAGxuOVV1s9MBc+z7xZkRArcykKGrSzAEiOUHZo5N0IAJsqRuBjT5uwp/LnjPjXRq1sBqVd08TBh3kY8Ucx1WBpZbXfMeDcBGmWS0LBSIw1sA9DwsF3BZdWlqrUo3xrnYLNvxLhxTNiRxq7syDbvErfvOhOrZhZN77E4D3DcquclXPSqe5htcqqq2t6bxSn3WQbBhGTprUa3xa8UklKFmaOJBu5fU4UDc0sdJr1hWVSzXqxYcQ4hBk4lUhFEShUjtm91WdVVRbG1Vq26HGY9t+N5nNSLAuorI9RxACMMNbgMyXqO3c7uQu91gLjsxIM/nRLFG0WWyY7uBPCFBNjZqpWI5aATaiyCd5favix75TDNDF3P5pkcHQxBYGnAe9J1K0b6T42AqwQqDLPkcrDDlwEExZDPq7wxsy0hoCipbuw2itDddxhGQ7Mho5HmLiNnaYhYxCLKoGJUF2dDRLauRDBl3IwD/Ass+aTvZVfKzElg2VaWFmGpqLxHVE0jHcr4mF79Di0XguZCPWbSZtJH5+UiIIC0Qxj0MR4iL35nY8sSFjkRe8ytSIwsRF6BWqD5dzYSx7kTXGRupXmZPDc8s2sxKBIpAeOQU0biiVcCyPCBuLs0QWG4DIfaDls/Fl9GYgghy+vShid2Unw0EUsdIpLoqNr2BwA5POPA/Mj4X15EemNm9tecib8Lln1AuXkDL4gjCkXWnvMpJcGqI5jVuDmGV4SsrHL6hFmY2I7uYgDUNqjc7WTzR6B5humAM+yXEhPEY5LkHMWd1/7TzW6FgbY5gG4fNLkZyk0bIybMjWpGxoj/bY49gNP7YcTBkKkqSsqtISNKkKumOEm7qy1nYGz64sOHdhpn0ySyMXY6pCQukKeUcYIJUDntVnneKLslGc5IuYkYWCCxKh6N1W9jURsAFuiADzxoORzpD7nMsxa2MuyIN6AC+EbDkCefPADT8HlhZnjjgiCgsQhAktqW22EYRVs0w02LN4eyEU5WRTIY00ncUzcwRJ3nuWOVgGydqrBY2UDI40qxYeKx71nk3mK6YRxPh4kXfZaIIrYhrBHld0bPkMBUzcSKxlSSoSnZ6LaEC94QATu2na/9XLFdxbLJmEKhL5KCNu6q5hW9gafP1xZZzhzFvGQYWWRGWrJDr7x9Od7b8uuKPtZUPcvq0xxvrlKk6mRIyVU1+m9t97IwAr267VBZAI5FbWpYiPozqyEsdwWKMV2OGewfF5VkeRgWimoSE345BQRVrcsTQJG538sVfZrsbm+LzmXTohLeOUgKqi7Kry1N02+eNk4D2LiygQmR5mjWlUUEHkEUUB5c7PU4C0RPzVZ1USuoDaS223ug+lEjzxb5eMChR25HAzw4ZvVbGI62DuNJsEAABTdAbG/ph/h/C8ysrzTZg6bPhQUunptW9D54Cx7XdpPwOUkzBRpNA5L67C/IeZ6Y+Uc9nDKxkcsxdixtidyepPp19MaX7a+28sr/ggQqIQZFA3ZqBQ6r3UqQaoEG76YzjKZYtvQ2AonoSTpJ9NQ0n44CT/9QTSJodiVZlZtzZKroJP9RZQAb/pGJ3Ep00UCtkgqwsDlRv0xW8GhSSRVNjdtRFAaav8AcHf4Ykx5djMVTSSuom6rwKXY0fOjQ68uuAOW7SNFkVy8axLHTRyAkMyMrKWPvbqb7xH8r/pxYdh+0jRLIrM0rySAvQlbUTI0EhCooW2Xu23bnufPARwqXu9EZSM6gw0hW7wlnAFEbl1NMtndbFUaxs3dSJw65U0sianURrKwZfExChlQnwpMLYkhSOeAD/x88zRyy/lp3aM6ktFYRomfwoDK66ZWFX1N4ldhuzkJn7yZQ0zL4U30qoWMLSc70E6izMylLoFTVinGlztxdxImVQl5JFvL6gWPdVpI1RkWXIuhyvTiy4DwYcPhDyF37xmeXu5JpI1LksZFRmJdRSWwGsDUxZlugIc1MhQszKU0klifAwX3iW/6Y6n3j11A4i5niHd6WkUrHY1N/Ryp5x+heXKwdmbwklZbQajroVqDVsVJFaG1DYsB7gXY2Lo2MdhO5IJsEjzYNzK11k33H6RemuWArs5lmy+qbLgtG3jlgXewdzJB/wDKQdXde6woij4jG4scu2XbOrMYSiUk8e5KWCI5FYVMNWxRxes6fC1nEfiuYbhwacb5QNUkYNNlyxFtl72dTfiUciSyVqZQDx8Uhz+ZklCskBk1CCzpd1FLKw5Bze4A3pbsiwGfdp+0E+bm72c3IFCVRGkKOQBJre2O/MnEztce+jyuc5meLRKevfQVG5Pqyd03/wC2DH2scDjMEOZjQAqTHIQKsEAxk+dEML9RgRyEt8LmBVXWDNRPpa+UsciNuCCLKpyI5YBjI9qdSLFnEbMwqPB4gs0X/wCOSidJ5FGsb3QNHHMEHAfZmmbyCZqOfumJZXWQDQCrVatd1uo3vfrj2AKPZHGUikZjUaWQT7oehsDVltN3W9GtupVwfK0JczOzBRbKh8KgXdso2F7Dck0N/IC/YTKux06giVYYEkkMSdMYNhbIO/Ols88XfaWXvKyqg6WZQ48yWB0nzAA3+B9cAaRzHw7e9Q5+hJJ9Nvrhx4L03yHP1rl8sQcvJ+YeZ3JHyFD4f8YuIh18wR9cBW8Si0xE6dWjcL1IA3A9SLr1rAT20iSWAxgjTPKhYE6QEA189yAwQDYeeNB4lJoUMehAP8D64GMp2fWTMmSQAmNqiWrAAJ0sR6A0PmeuAsOy/DIstlwIYRHr6nfVWwJN7L5XW3xw68cgkdrZl2C6grAWPFyF6SevP5DFlFw8UVJLg8warfEuPSpC+m3ywDAhFnar5/Edf5xziOZEUMklqNCE+I0NgSLPQGueHc6Sia1IGkfqsD5mrHxrGV9pPadI0xiOUDBNSFkkYsoZdLhgAUYc+e4q6XAZR2mzj5yWbNlWVWYBQzaiNrrV1A6fLHYZUAj1DVG4bvKu9JoSddyjASD1wV8e7OqvC5HjUimUkXew2O9Daj5YCYZQYQbGoEgDqCKYGuoItT5UMAvMjRmPEqOVHio2rED3gRsVYU223PDcLLTsatzswG6FSCGq9gfd+BvpiN3n5t0aJ91jZroCcWMfCjL4Y0LSUCFQMdepivIXur0DdDl8cAXdieHqcxHLKxSOCpZHIvunJEalgL1xaqv3RpNnYEjZFz0chISaEFCq2rxsyswOkKCdCNell96xYwKdguwRhjhzMM6yiZQs0bqaaJlGuNhe8kThgLAFWCMaBDl0jRQqqFUAKFXZRewAA8KDzG64CghU5eQqx1QPbRH/AKdnxxk0W0FtJTQordf0jU/l8hJl30J48sSKUFg0BstpYc3hJrT4rQ8gU2D/ABXxArv4tq1MCdR0nV3fjB3AJ1CrRumB3iXbkcMAhz3eEhdUEsYUNMoItXW6jkB2e9m3IrlgJkMpykiRCxlnOhfd/wDLyEj8skeGOFzalQWKNQBp002PFc9HlUM0raRQWgTqcm9McQ5lyaqTm3XljL5vbJ+LjbL/AIONpJiyAO9xAMCF2qw2+k8r52u1R+Gdn+IzzxzZ53PcgiMSMGI5jYg7H1O5wE/tfwbOcSkVmkhjgXdIAxGn1O2lnr1oWa5kl7g/Y8wIoUyWTvpj1g/NCcT342uru41WWToqN4V/72N7egsnywScPiaNNUhBZudA/S+nTAUnFuAu2SzKT6VjMTNra0Ksg1IQDv7wAqupxkvCkAyHEL2P5ArfmJCTgm7Xdpp84wy5Bij1W63eyna/PajgRknCR52MG7kFeoVn/wBsARezfKnOTR5N3P4aONpZF/STdC9+jMD8Rj2Insp44uWz4LAFZUZD6UNY+qjHcBpPYnJDL5cNQ7+ZRpFnUkYFjXfu3z6aj6AYncOyIEuptyupifM/Hyvb/nF/lOGfhsuNZLOa1E2WZj06k/AeVeZxEgybpCzye/KwOn+kAmhtsTdk/wC2AtcvFZHndnf1/jl9jFjC439CcV3BlIjYnmST9TX83h+GStVnckfxgOZuIyKVNeIUdyNr5i+uJeWyCxqAooAUOfICuZwiJNI1Nud6Hp0x5cyzWaodL++WAeCVve1bDb9/7YgiZnc1tpNLtyrr/OO5iCRtDaqC2dI63sP23xMyOXrmKs3gKDtpxp8nltZAdWZUahuFawx0nmB/G2PnjNZiSHPWXLB6IJJNqfdHOxXIb2Kxrftqy0jT5GiwiJcMQfDr8NX5Gr+uM/7f8O0LBKP0nST6Hf6G/wB8BoHCIVzGTdGHhKkECz7w8+uMRzfDzlsy8T2Chq/McwR8Rg1T2jy5KRFGXTu9KkW5LMpF3Y2BrpWK32hzx5nus9AKSRdDj9SuL2b5Gv2wAgw8dcq2+/jjUewuTyyQnMN3nfeNrXSVaKMLHmo6B5aJBJvuKBHLfK1l8QJ3qufpizGbLBY1ciNmDMvkwBQkH1U1tz2vlgN5ynaVMse8yYOcSd7kjjIDM1mPv4gdqLowe6BtGvmWY43244gjAplcrCt7rLMZHPPmEAVb2sC9xzOBvgLSy5Tu+E9xDIhIkMhIkbpaEgqSbPiO+KeTt9nsgSmayUTTDbvJFYEj4qdLfEYC7zOd41mgamjy0fI92vdgc68Tb8jXPlgfl7Cx95qnzy5iUndY1kndvjpBOIee9sOclO0eWU9Ki1kfDUT/ABiXku0HHM0KiEgU9RGEX9z0wGidn8xFBGFiyWaShWr8IEPzJIY4kcYyRmRiscqsV3RwQpFWaAbYty+lizgY4R7PuJS+LN5lh10q1m/jywbcK7JrABpBJH6mJJwFR2X4LHGC5JeUgaiyqoTb3EVRSV8z5nFhxvi0WWjaWU6VGw+Pw6/DF1NlSBr2B677Vzs/DGD9tO0jcQzoSG3jjNRjfxm93r15D0GAO87nctLl3zMenvNB6GzQ5V54xeWa1ZurSfyCSDjUI8vLk8qXn3VqCLVGya01zI63gO4T3E+bkVkKpICE0lbBG3JgUNnzHWwRgBqMlSCCQeYPLpX8Y7hzMLpc89j1q/pj2A+rzMGYqrapFG/kt9P9P84ZlZSGVNxCCPQtR2vrQuz5n0xWp3l6A2gc3YWW36WR75GwUcrJwlJNMbKnhUCud77LufQfX44C0ykmmo737oEn1+7x3KI3eG9NaRzHqaofAgX6YZiyjyyF00qNhZB90Kdv3b6Yuspw4IOZY9Sev+PhgPJHfnhaRHVvyxySetqs3VDCQSXAugBem+ZO1n0GAfZR574UzVvywzCxO/qemOTMdLVzANfIXXrgALt92gjIELWC0iaTtQcUaP8ApKk8/lywG+0vKf8AkyfOjXPrit9qjfmxzxFgqnTpJ90+8KI5obJU+TYJeJ8Rmm4UrQJC5aMl1dSxZQPEE394Cz8sBmknDjmckJ1JMkNJINq0qBpIFXdc98UOXzzKjx80kqx6j3WHkR/GCX2dcWWPMGJ/cnFUQCL6X8dxiq7W8E/C5t4x7t2h/wBJ5f4+WApqrEmByN62WrPxww/M/HCkUmwOuAN+xfGxDMHUj1HmOv0xt8LQ5qICRVkjYVTAGvh5fLHyxFKVNrsRjUPZ57SUjYRT+FWFaum3L4YAo4t2RbJkyZMKrg3RVTqHoSNsVOS9reZjbTPGCPMfLp5Y1l8omYiBUgkC1INhgf5xl3bbsKZHBjJ3IBAA29b8sBe5L2hCT3avpew+eLvgvalpmVfw7r5sCCB68+XPAV2T9k6L+ZK7yV0UkLvzBPX5YMe0nFI+G5Nn61SjzJ2AGAE/az2vJrI5d/HJtMQTar/TttbdR5fHDHYPsvHlU72QAGrLHp5fYxk44oTM0r7szFifUmz/AIwRce7VTzokMWo2LbTuT0rb4XgO+0Hts2bm0xsRFHso6XyJ+eBnhOa0ToR5/v8A43GLzh3s6zcwB0aF/qOwHxPIfDE7L8SbgryJl3hkzTqtzadYhXclEsUWbwktuKAwFdk+A/jc33MBYl2cs1WFoM3T1FfPHsaV7G/aFPm868GZ7t2eMusixojWpFhioGoUbF8qx7AH/E+HVHpuma7YsfCDzo87rbbEThmTBtZKC67APlRCD1J96vUYt+OA1/qchFPRS/X5DCuGw6pHchdjS+Yrb5csBZRx0u2wwkgVfn9cdzG2+5rpdA/HFRDxTvmeJNSMnNjXzA51z588BOnm0DU2lQN2JYAKK+pwPZztIsInlOp1iUtqA22fSUB6kMd/L5Y5nsy+XkijnbvmneRlIAVYo443ekHMvQO55k8wMU8fEjLw+KSICMTkqi0CEVpu6FjqxBMh/wBXzOANY+IRmUoCNQu19Rzr1/xhziWbWKCSV3EYVCdRqgQDR3+WB3hIIzkxpaWNKFddZVmJvdjS7+erzrApne0j8c77LJeXy8MoDsGuV6tdNe6FJ3JN9NuuADezmXfiGQzSuQzR2y7Vp95xXkt8h05YJfZbmRJkIr/9uUqR5dR9Dyxm3arMxRZiSHJ95FGAI5ATRfSReohjrBYat6+AwSeyHOn/AMxF6K49Ctj+MAB8WyjZfNSpyaKVl+GljWCjtRmkzeUy2aFB0IhlHW+f+/zwz29yitxXM2SFOlyQLPiRG5WBzPnilykygER6tIYE6q3IDC6HKgTXPAVuYSjvte4HxxyK7qrPQYl5iIUG8xuByxEjm0tY6YDkkdEjywgYckcsSx54RWA0P2ce1eTIssOYJfLE899cXqvmPNT8sa77QuzH/iGTIgc96QJEKNSyWNg3mCD/AAcfL9Y372SdppMzkViOzZVlTUObIPEq/t4SfLAVvsTaRPxEExZDE9lHsFNt+fLA7247Wf8AiGeCgasvCSF8mPJmr6CsFHbftB+HzHFG0/mGHLqhHRpEVbPws4xQMSaBrpgNIzvZLhq6WfMQKCtsDmGVrPkixubrHeCdreFcNVhCmYzkh/WwWNAOgUsLoc7KYm9mPZZljEksxaQv0uhyvpiw4j7MMrpKqum6oi7B6H1+GAG857a5i5eLLZdT0aUyTMP+2yqoPRVGBB5cxxLNsd5Z52s8h0rrsFAAHoBhztH2Z/Dfq1U2nFdwrMlJUZdiD/sfocBq/sd7Mdxn1kLFmjWUOV0mIH3dAPvFwdzQrHsWfs/4wwy07lVDJSqFFDxsD8hQPzx7Af/Z"/>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ko-KR" altLang="en-US"/>
          </a:p>
        </p:txBody>
      </p:sp>
      <p:sp>
        <p:nvSpPr>
          <p:cNvPr id="24580" name="AutoShape 4" descr="data:image/jpeg;base64,/9j/4AAQSkZJRgABAQAAAQABAAD/2wCEAAkGBhQSERUUExQUFRUUGBwaGBgXGBgaGhodGhsaGBoeGB0dHycgGhwjHCAYHy8gIycpLCwsHx4xNTAqNSYrLCkBCQoKBQUFDQUFDSkYEhgpKSkpKSkpKSkpKSkpKSkpKSkpKSkpKSkpKSkpKSkpKSkpKSkpKSkpKSkpKSkpKSkpKf/AABEIAP4AxwMBIgACEQEDEQH/xAAcAAABBQEBAQAAAAAAAAAAAAAGAgMEBQcBAAj/xABAEAACAgAEAwUGBQMDAgUFAAABAgMRAAQSIQUxQQYTIlFhBzJxgaHwFCNCkbFSwdFi4fFTchUkM0NjFhdzgrL/xAAUAQEAAAAAAAAAAAAAAAAAAAAA/8QAFBEBAAAAAAAAAAAAAAAAAAAAAP/aAAwDAQACEQMRAD8AYjJw4JDy+9sNItbn+PPDhGAcXz8/3+WFxeVeZw2G/fDsS/YwHFUX/n4f5w5qwybFff7+mELNZo7YCQvQefn8cLcgDbpv/bCNdft9/wBsT+B8AfNnVq0Rg7nmxPko5X6nAU5svpRS7V7qgsf2AvF1leyuakAPd6B/8jBTz8ueDeDLw5SI6FCKo1MQCSaG5at2OKj/AO4EIbQYM5Z90dwRr6jSCQTtvVYCmbsFmtiGhPmNTfS0/vimzfD54GIljaPaw2xBAO9MNjtgvft3ERqMOaUDqY0FnbwgGS76/vh/Ldu8sYxJJ30UbGtcsMipfXUwBVfiaGADMvmNXI/UHC9XPpjQYEyWeQtH+HnA2LRFTR/7k3BwOcf7IGAGSIs8Y95Tuyjz294D9x64CjVTiQq39/DDUR/2w+nLAcEQw5HsccL48RgH19awmUY4i7X0wo8sA1owpAQN8Krf788cPLAdIrCkat/L0w0X336dcOVgJKNv649hpMewAuAD/jHiMIRMKG/PAdDfXD0W3y/4xHHryrElJNuW2AaJ3+e3388dKjf6XhmbMEnzr1/tjobfAWnDskZpAosXvq2oDqfP0wd5PILCgCtSCgOX3ucDfYdG1tyK0Q1Hre1efxxZcU48qa4mjZxq0kEAGyNjZoAbrv6jAXqsQu259ScRM/NGU0zomg7+MDSD8T7p9QQcVmWzp/DaTJTqQuoG7HmC252o2cSMnxOOYA0L3Rg1na+g5G/PAUvF+HHwNHEM0gpS+/eiz6UJVA21nfzvc4I+EZdniAdNC8tDaQaHopIonpibFGKAGw8sReD8WicyxqwuGRlYXv0PLnW/PAONwWLvkkRRG0albQUpUmyCoodOY3x7N5zMozGOEToosDWqyN71hb2sbAXzvHZMwywWgQ8gtsQDZqyaJ5YmTS6QNx64AJ45kwGSVUaITqCY30go3VTRIG1bDlviHHy5/t+2DPtRAHyjmr0eMeYI518rGAiM7bYDpa/L7/2x2Mb745Q+fSvlz+vLHVHngHg1beeFdcNn4Y8h3vAPgbYUqY4p2w8j3/OAjtFWEDEh8NdcAuAHz3x7DiY9gBNZKwgg2OtmseD1/t9/DCoiLJ6fdYBWmrB22+HI7Y4ZdqPljsz86vfzxGa+R6/8YDp5/f7Y6Kv0w0r+uHRzGAIuC58pCVjK69RNNza6ACnlYonEDiXbMTRd3mYu6IZVlMh0lVB1awedggMqKDqOnoMRhOY0ZwwtQSL5HbbbflscUPaPikc6NOGCzBFTSQG1m+qOGDL5PYrAWfYvJa3MjPqADBCL8SMxcM18jvvtjQMrw8RgFRt8b+zjG83npII1V1kcSDUQpI1k70a6ctvLpitXjM+XkMkSzwqKsK8jJvv12r0OA+iUzi+dYqZsmY3kkiKrrILkLbEba/W6/bAlw3iWZl4e2ZItQpe+RIFk+mAyD2r54OCjxxoTv+WGG1XbEE9cBvuYzCxKXZwsabkmqofYwjIcQ74awUKdFHP0JHkRVYzqbtYmY4dIBmUd2rxKpUqLGrw1Zr64NeBlZY1k7oqI1pW1EBhQqx5VW5GAuEbv0KspVWXxKdjR6GqPLAVxvKJFOyITpGk77lbF1Z57efni+XtOxR6QKyI0hQ+9pF1YHu3tXXAnJnWlcyOPExsgD0oD5DAOJJ6/LCx9flhqMdeROHrA588B5Tv0rClFnnWPEY6vy+eAei26bfd4c++WGVbDlYBV/PChvhv75YeBFbYDjKAMew4q+nLHsAFJlyWoCz9/TD3dqOflvv6VsfjiRxGDRK1LQJJWv2P1B29MR++3o0a+/wCcAgTeYu+Q6ffLDB3O+JD+Lf6YQsW+2Aj4lQL6YYEXX98TsvB/bAPQ5QMKq9uX3ywNdruzRCiVTSoQKAOqydrJJsbdMG+Qy9kcrxkfbntI0+abu5PyojUQB222LH1Js35HAan2cSOVERhdAVtv6Vh7jHZTLRIXmmfu79xm0qSdgDpALWa2wN9nOJkLG45Mga+l8j9dsReJZ7MZpmmWYRnKnXCpAIZ9xv8AKwMBr3AspWUVCqhd6A5aTy+lYEMp7MBFmNSmOWDXrVJUUlSf9QXf4/DFP2G7YcWncQj8OyIqktONO10a0btyO2CLstxmTLO2SzLBjGx7pxyZDuvPcUNvlgHs/wBiMpDFI8MKxSGzaWd/IAmgvoKwMjtjJl4SZSiKWWOow25UgMtPysahYugOt40HibARvJvpRGdvgqlv7YxHM9tJIJo5JESWB4Yysat4dv1bg6ZbsleliztgNBzAeCWYK4/M9/w+Ik0WBfqByGw5DEdWpfOuf2cNcO4xFm4hNCTXJlatSnyYfW+uJIi26YBuObC2m9Of3vhiUEG8S8pn/MYBatsPh/bHgN8Od5q6fLHFwC9XpjsR/fHifv8AvheWG/8AjAOK/wBnDsYHLCe764VCtb+uAkwg+XLHsLQ49gBbiLh4Ypu87zXvq0CMESgzx6U1HSN5F5k2m+KgmjWHsvl4nyBbLnvBAisCZQzgwSGdlZUUIn5Us4CgsK2vbHJU8vkfrgOqeuwxwnfbljij6/2wtYz/ABgGgbP2cWOWiNAf8YZy+XOIPaPtL+F0ww6fxEg5ndYlP6mHVjzA+eAf7c9ohk8oyIwE840L5qpHjf02OkfG+mMlypjRgZFMgVlJW9IZbBI2BO426VhPEM27O7O7OzE6mY2Wo9b5cuXTEJjeAOuH9qEmVx3UUOkkpHF4VCGthdkkHcnmbwhODyrqk76RQeekah51yN/PAnlM0qKvh8QkDa7/AEgUVr1O9/5wZ8K7Xvlz0YVspND0INGsBZ9ms1KxETz5uOxSt+FjKmydi5Grre/LDzdn5Ic9U2Y7wHdJKK2f6W6D446vtomXwiFNurP4a9aGBjjPaV85OjMS73SRQghRvdWdyT54DVu3naJcrwt0DXJmFMSdTRH5rV5Kl7+ZGMI4vxBZCqx6+7iXQhkYsxF3ZFlU3/StAepsmd2i43JIQrsC2kKRse7ANhFY3vYDMwIssQeWKnJZJpWCKOWpiboAKCxN9KAP0wBH2K4nJCxMIBtakEhIQrYo3tRsgCrO/rjR+G8cDzNlpo2hzAsaD4lbTZOhhsaG5+BxknDYdThFXdtiWYJVVZ1fpGrbrtQ54K+OZ783LASyDM5dNJtBEEYEMFo34VVjbMSzciMBoksO2/3/AIxHSOjsPhij7L9tDmJDBOFEq3pdPckroN61Vvtsd+WCWaOum5+9sB6AWL+eHGXfbDYBGO6sA6o2wuNaP39MeRCRd+uHI9+vLAOhsOAX++G1jrfDi/TAPIwxzCY2s+mO4D504Zxl42JVm3q1B2a1ZHuz1RnWq640Xs5nhNlEINsgCOP9Sigfmuk4yNzvi/7I8VlgltRqRh+Yv+kb6vQrd38cBpQ2PI/d/wC2JeWTDUsZsjD0Lqlu+yICzGtwFBLHb0wEftL2nTIw3pDSuD3aH/8AtvJR5dTt54yObiGuSRnLSM9kOTpa7BJoczQ0gXQv0xZ5zj6ZieSaVjYkBiJ1DSik0lA0NjdizY2G5IqxDrlX3j3ltZFbEm25+QJ54CJK17k77UPIf26fvhnDuZlDMxHInYeQ6fTDYGAmvwphllnJXS0hQLY1WFBJry6Y9BcgVfLYYjuopao2OnMb9fs4kcPykhPhtRyJHPfYADqxOwGAlTZBFoEszt7qrzvD82bjy0bRxU0zbPLQpVIFpH1vV+vY/viZluItw3vaCNmn1RHWNTRDbxow21GyLBPI7bAkXHMc+n+5wCo49R3+fn6/3xPk4gqxiOMUCgEh5FiTrI2O6Ahef9IxCeuQ+Hzth/FYsOFcKeRwAQrsQiqVJJLagOmwLLp3I54Ag4B2bk7sOdKtKCiFlBNsGsRANcj6F2BHMkcyDiwy/A2ZJF1RCSLatDl31rqBN76mIKMxU+W1YZ4XxGLIzd5IyyLLo72PW5aiivYBAOtJAwB5jaiML4z22ysuYWZI3KqTqjlFiQsbDqovSwYW1tuSSN2OApuGwTd7HM9gxujqgtdveJG1C1Un1xq/C+KJmou8jsciyHmmoWAfljOsr2vycYRBDLpRw8bBgClgWsgIIk0kaQ4ostHZhiz4bxaMcSE8TpozNIyIaUajpGoc9Y8DEnmdVYA6V96PljmJDDc7VthIHngFoAfv/bDsY+eEAYWo8+eAdVt/v4Y85rHNNfzhUjdD1wD2Wx7HMsd8dwHzIYef8/I/4xcZTLlYtSq+phpB0UulleM76rayy9MUqykXX3zH8HDi5vYbbg8wAD051z3AO+A2bKv3qJIOUiqwH/cAf9sDfbLjWpXysDMz1+boAIC/0X19QPh54opO07Dh8UKLLEbdTKdkZPEQqsBZJsA/D12gcOg7pjYqYc0bVstEkEcyCPfFghb6nYKrPZcqQd9J+BBI58vSviKPXEZXr6j99sWHF03Ld73oLEg0RsSVBIrwkgA10FDpiujP1wCmXp974eyUalwGIUGgWIsLZFk+YAvCEUEgXV0CT/OJUhDzHoHcAei2Av0rAaJwzsZHnOBx5iKEnM5efQ5jUs7xhuWgbMQjKfgpw3267LnIx5csogiCoyoZmd5cwyq0hCBtMSobUsNhzF2Kl+y3LyZJMzxCWfTBBCrGKN1ImZgVjVwLAIPh89W17EEI412nm4jmjPmGGogog3VIwdlC0DsC18iSdzgKWcs8hLMWLtuxOo7nzvfnhx8uF0noUH7sGI5E+QxNKDvjpIrWQCCpoBiBv50l8uuGeKGggBF93GdiDtoFcgK53vgIUeZZJFda1KQw2BF8xsdtvXDwzZrTuN7oEje7tiN2+JO2IoG1dd/2q/8AnBbwrIZU6T3RcU7L3sqprNpEo0gg0HJYCwTvvQOAY7N8NiZwrBZZTpYB2CxqqgySBtRUu1aQAD/Vz54nHh6cmIDAKURdISu7kkpNzqPevHtrvciuVFXEuJlWMarHlxrlMLxOplADR5dCxD2oJUqdIY1XlilynFojN3SoZXkka5A1nuhKnMgWaSKzrU2KPXAV3DuwqvI/eM3dROwOk/pRJWY2RsbRRv59dsD86tEwKlhGW11fPSzKvSiaOxrqcHcs7CN4pCI4o4oNa3pJLggIQSWAOt3Jor4FBArbPc/PqpVNovuc+RJ2/fasBv3DJu8ghcm9cSNfU2oP73eJBj8vu8e4dwzusvDFe8UaKb5khQDfzwthgGHJ+uH8vv8AxhkLveFxdcBKI+xjprYeX31w0AT974eYUuAbeUL9nHsVcuZ3J2I9cewGKdq+xk+RzLQSKWI3V1U6XU+6w+PKuhsYYyXAyGBzJMEe5JYHWwBFiNf1MbAHIWdyMfWPEuHLKtMoJG68uflvex/3xifHO0czTSo6Qd6rsndqpMyiMLOAjXYIYFtW4YpQB5YB3PcbgzkAjiWTuoloI0ThSix66R9DKppSASBZtt9NOMccyDoyqUMrXoDEEBxVLHJvpVl0saLa3XTZU7YI8lmI9keCGRIzTuzMO8MbsxCcy5aGQSqqAb6j6Y7CMvISA0axldTRjvEiZFrxxxKGkkjYatVOr6lJIUXgMpzQKsw336Nz89/X64jDGs8N7FZLMojvOiNMTSsV1EKBXdHWQRoAs0WBPiFijdZjsFkIIriy6ykVvJJbMRZqyQiHztBsBtvgMQDbb46rb/fTGlZrgUSoQcrkYtIYapM0L3CsDsBbDaqPVrxHzUURdUiTKsNVH8Pl2YgIUAOttSgE34jY3F2LwBv7PuwqScMzERzUcyZyFABHf5THVINV8iHbltenGDvaNRFFTRG43B/cbjGmdj+zXEXz0s2RdIu40BzIz93ISgbQw029gkm1AF2NOwxbe1HsJLmlTMw5CWPNEn8SIyjxtt76kNbNq6hQTZsWNwyuHOVpYMwoC/ETRPeD5c+XqfPEPM5guQWNkKoHoFUKB8gKxzM5R4mKyI6N1V1ZSK8wRj2Vy5kcKOZ29MBM4Zlk2MsgRSy7gamAJUMQOvhLGvQYJeGPl5ZYUVe7AZSWjHiIDPmDu8lAhQg3+XlhHFfZpmsvX5ffEhbCEgq5XvGUr7x0rzIrnisThE0sjL+Hkj66UiaQrqGoWCdd6QD51e2AKctJJNMyttlk0vbHcsd0Fys4/wDVdQTqrnXLHs52kGTP4fJxwCW9DOFk8Dogg1qSSDbl2DgkenXETMZrKwHvUSVJkBaAuxA0jwZcryI5NKQ4N0B1xX5DgrMoKAuzdBd2CIgSB4h+a7mxY8HLbATM0iZfLGMvrlkLOEZidmPdKT7ym1719SsD4hsbwMcJKrmoi6M6K6s6RjUWVSGIAvqB1xM4vAsNRqENhnRhu+knQoc0P0qXArbVhrs92gbKZyPMpzQt58mBVq8jRNHzIwG7cG7QJnNRRJo2A1MksbIQLq7PhIvyOJEym6Nj7+mMi492oz3F+5iCFYpZtCbsI2k8NKxJ0WoKgUBsbNknGk9lOz8+VycceZZmfxeFqJjANaQwJ1KCLBvkemAsdGJMMQw2Ur/GHkcKMAqZlQXW/wAsVeczu3lj2czN4qM3Nv6YBt57P9sexCaX16+mPYDa7wBe0jsvqIz0ICyRrpmIXVaCmSSv1GJgCRzaMuN+WDtW3x7kcB87ZllWzQAVR4deyqv/AKY1i6KtpMWYAKkEq1BaxFcG2s8m1MT4AGO+s6bMDPX/AKsZMbBRfPGhcZ9lEzZmRss0MULNrj1FgY2YC9Cqp00xfrpYNuti8V8vsTzTc85AAA2lUjdQpbovMhCatQQKuhgAKScJzNF9yWUW1+K5EGzsOYliOqyu14bfjUjurd5KtUhIfS4BvwGUlTor/qC7vc4PIvYxmVXSWyzg73qaw13fiSmU8irdOuB/jnstzsMRdo0KJepkfUUUC9VbNoJ5odVYCoyecAakSMyEUz0cxJYXQTrbTEvIE2SN7xJzvbJ/+sWO5AMjuRYU1ph0RgWCOZO53xXcN7IZnMuY2cDSt3IxIHi0gAb0Wo1t0wUZz2IyiFHy8olbxaxVA0CV0WdwWGnfzBwFl7MvaZl8pBLDJHJfeGQGNRbBgF92/DpCjctyN+eCSb2pyyGooUiNA1KdRNgEFiCqqKaM78rpmQlQQwcNmy0YjmiaBb0rIAwRCeWtkqiSgcyDVz0rpPixXcVzJVMu3IGMKGU17pIq/dWRfHYS+7AU2XN4DTeHy/jcvme/VZWLtG0ctkAqAyhQ4UqDvWmiLugbxRQ9huHwRy93EZWkZ0jkMql1fUyxLliaRn1rVEhvAxJqgRCD2gGFi8dFjtIBssoYl2GwBUs5LJ/QjOTqZjioyXa1UTukUxRAuFCkvp7w/myMDXeP3f5SnYgb88BuebyOXzameVtauhjEiEqpQMBJz8IaSQFAdmA2DVgW7R8Dy0ET6pJ/xDd4A6gBroNI4jY0yqhSEd2x96hvin7M+0OSJAIEDxtSpE7NUbe7l4Y5OoVR3shb973wpeKNMyyEKxATuowg0t4j3OqL9Pfz6pyUOyRrgBCfg8yMzTjvCdrsuQYwid3vuAJDHDpP9JHIYgxt3MleJNJpWBBNrcQYdPf717Bo7Y0SOUKIypMs0mlcsbJLaSyRyNIOStM02YYSjcL6YHu2Odjii/DRVQVGlZBXIBYRQZk1aAX8NC5FagRgAXiUhLkmzqPhO48A8K7EkjYDrtVYjwQM7BUUszbKACxPwA3JxySTVzO4/ufrg79mU6wTJat3swpCtGQIxq4g35bqap1amrcbAghW9nJs5B+WI9KKwkZJCse4IIKiSjq8AA0izWNb7FZ/Py5RY2iRAt6Xmidu8DFiSLdbNld8Zd2kz+byueminC5sCRpNMq96jK+4ZSRqQaTzUijfUY6vaJ8xl/w0Eq5GNGDSrJPIXmd27vZm5Ioq1JAABJJ5gNjiikRfzWQtZoopVa6AAk8uXPFTmOIWSByPPGccD4TxjK2csjTROxFRss0Mmk0SADys7MKPkcE0XEmAQZuF8pI/uiUaUc7A92x9T7rfucBZ5jNnY8uv8/viufM9edjriTm9iQbBHQiiPQ4gS7CgKwDZffHsMtd+ePYDTsr27JID5OZSRyV426XycoeWL/KcQEqhgkq3+l1AP0JH1xyWZAdyL5Df+BhrOcQCC/APPUdNDASFkck7Io6blj+wAA/c46XI5nAdlvallpGZUErsmrV3aM4AXmSQOWxN+WCXJ8TWWJZFPhZQRfSxYvyO+AVPMQCRVnlf98Z3277bTMsuVy6SXpCyMsbsKkoHQw5EC+eLztX2p/Dq3iCgCthd6tgCOhPmMY/xfi4eVwZSQiij3sigFbbQSBTNdgE78qOAO+yGVy2UVUJBm274s1MdSnSBv+kNuBy2OND4XmkKosZBXSAtG9hscfNOW4kWFmtSnUQ1ljsASSTQIFfG8aJ2J7bzI6xvCQqgUFQ+tX5Akg10rAbNPAroyOAVYEEHcEHYg+mMz4n7I3KlFdZINRZUYEdyqgUIyDqZnAOpRpVjpJII307LSBlB8wD++HFbAfLXEeycsZNq48QDI40yoX90FTWqRwDpVNXWzYOK8ZJwa7s3qI06T7yCynqIxRccx188a/7d+AuI488kjju6jI1ABQ17r11MdiQeWMebtXmdJTvn0sioRY91dwAeY9SN2s2TZwFt2ckU6kYuVKsGKe8I2oSst7NJMahUc6NeWDbLZGr7wqGBYOVvTE+i5zQPeQrlsuFiUiwGa8ZnD2mlWTvPCX1hySoouopGKih4NyoAq8Scx2smdQoOwUINTamCqe8YWTqIeQ6286UDYVgNA4h2miyiSsjB8/IgoiysIlQKgEl6XWKBUGllvU19WGM8nheYKBqcEHSeeohiX5c2DEnRzphV7XHTJvIXctqNgyMx5M5/X6FvDq5AkXV7mXYnLo7dw+xN6LvdkG6kBSRMg20qBrQncMFwAr/9NVpLOASLINmhz1nSCREV/wDcrYggqOeD8+xqTuRJlnWQlRIsbMA5900HBKarvTKhC7Ub1WF9pMvHHmMvcnd7CQsCVVTqALI6AmFjz1aBFJYYi7rTeC5LuIl8R5agoVQbYarKpsrnc2lIT0BskBnJzP8A+J5OSWJu9fJyo5kA1+EI2qQDwqxYSClJBUg7WQIPGODQZXiKZhcrE/eK7KrSd2jKEqQ+Ne71rYvWRYYHfpK4dnB3mazsm/fzfhsvQVQ2mlkI1EqA0igAk3S7Dym9rOGifLLC8feU6tpBIJUBrePYEuAbGwBO2Ao+C553ljfLwuFoNF302TiJXXGWNpCXZX1EkL1rz2vc52kljFSPwwAECpJ8xId2kG9R72Qf2PyquG9npYUhMbJJENC+BZGcfmx7xhGUqradRVnJG5I3Ki0y/ZzLzqJH1iqLrpziOLaRrcLNYFHmRvRPwCk4ZmTnXEaycI93YwvOshOksA3eEGqB6MQOlYqc2joxikXRILsWSpG1NG9ASKQVNjlY2xJ9o3s9MGVlzEchEaKhKNLmWvVpXbWSpBZhsTy64idmck2a7uQ8RMjCMq0cqbgAalRWs/rABJrat9gMAwq78+W2PYfzK6GKsCrL+k7Ef5+OOYDUchxkTKW1gVS1e4bqA5Ua/PZeW+GM/wAKklYm8qTq21ws4AoAhjrBdr8qHptgV7T8fmiUjuj3sgbuyul1i6MdFV/ULO5P0n5ntyuV0q9PJIKiQWxJUC7IJC2xOw5AeuAm8W7Om2CKe9lHuqzRw3+ppAh8uRuyaHnisTstm0mZ0mZkaQKY1IVDY02TRLV7pJomtq2xJ4J2zTMZhUjbvH99wKqJeRXw++VJ5k8rvkBgjKoJSw2bTV0KXe7I/qJPLAZt2pyWazH5Mk0EuZhZWMUcRCkEFdAJO7fqrm23KsBXE8v3UyrLL3qsxcDdQxW1KvCo1IwIYbnljZuJcCcIzxsVpQwNgtrHiLnoSTt8zy5Yy88JOpYs1GiRZyVpI5WUNMmtio1MOQbnRNcxtgKDMvBKq97KRLyCJEoYg1oBYtppeQ2U11xChz2Yy0pCNKugkdVO/MMAdrrffBQew2WgWJ5ZJmIzDRyKqlQyIxB0EC1cVfi5i8FPAOx57yeNBQjlDROW1FHUhZN97tSGphzwBX7Pe1ony8dqwNUT+kHcAA3vy6YNVF4zvsx2R/AyTRB2aRiZFIumUnYMvKxtvuRe2NAyElqNWxrcDfAe4vwwZjLyw2F71GSyLA1AgGvTnj5B4xwxsvPJC/vROUNgi6PMA70eePsmabSpYKWoXpUWxr+nzPpj5S9ovFlzXEJ5UiaIFq0uuhyQObjz+vK998ALYVWHzkXsjS1i78J2r3r22rriXlsjrsAGxuOVV1s9MBc+z7xZkRArcykKGrSzAEiOUHZo5N0IAJsqRuBjT5uwp/LnjPjXRq1sBqVd08TBh3kY8Ucx1WBpZbXfMeDcBGmWS0LBSIw1sA9DwsF3BZdWlqrUo3xrnYLNvxLhxTNiRxq7syDbvErfvOhOrZhZN77E4D3DcquclXPSqe5htcqqq2t6bxSn3WQbBhGTprUa3xa8UklKFmaOJBu5fU4UDc0sdJr1hWVSzXqxYcQ4hBk4lUhFEShUjtm91WdVVRbG1Vq26HGY9t+N5nNSLAuorI9RxACMMNbgMyXqO3c7uQu91gLjsxIM/nRLFG0WWyY7uBPCFBNjZqpWI5aATaiyCd5favix75TDNDF3P5pkcHQxBYGnAe9J1K0b6T42AqwQqDLPkcrDDlwEExZDPq7wxsy0hoCipbuw2itDddxhGQ7Mho5HmLiNnaYhYxCLKoGJUF2dDRLauRDBl3IwD/Ass+aTvZVfKzElg2VaWFmGpqLxHVE0jHcr4mF79Di0XguZCPWbSZtJH5+UiIIC0Qxj0MR4iL35nY8sSFjkRe8ytSIwsRF6BWqD5dzYSx7kTXGRupXmZPDc8s2sxKBIpAeOQU0biiVcCyPCBuLs0QWG4DIfaDls/Fl9GYgghy+vShid2Unw0EUsdIpLoqNr2BwA5POPA/Mj4X15EemNm9tecib8Lln1AuXkDL4gjCkXWnvMpJcGqI5jVuDmGV4SsrHL6hFmY2I7uYgDUNqjc7WTzR6B5humAM+yXEhPEY5LkHMWd1/7TzW6FgbY5gG4fNLkZyk0bIybMjWpGxoj/bY49gNP7YcTBkKkqSsqtISNKkKumOEm7qy1nYGz64sOHdhpn0ySyMXY6pCQukKeUcYIJUDntVnneKLslGc5IuYkYWCCxKh6N1W9jURsAFuiADzxoORzpD7nMsxa2MuyIN6AC+EbDkCefPADT8HlhZnjjgiCgsQhAktqW22EYRVs0w02LN4eyEU5WRTIY00ncUzcwRJ3nuWOVgGydqrBY2UDI40qxYeKx71nk3mK6YRxPh4kXfZaIIrYhrBHld0bPkMBUzcSKxlSSoSnZ6LaEC94QATu2na/9XLFdxbLJmEKhL5KCNu6q5hW9gafP1xZZzhzFvGQYWWRGWrJDr7x9Od7b8uuKPtZUPcvq0xxvrlKk6mRIyVU1+m9t97IwAr267VBZAI5FbWpYiPozqyEsdwWKMV2OGewfF5VkeRgWimoSE345BQRVrcsTQJG538sVfZrsbm+LzmXTohLeOUgKqi7Kry1N02+eNk4D2LiygQmR5mjWlUUEHkEUUB5c7PU4C0RPzVZ1USuoDaS223ug+lEjzxb5eMChR25HAzw4ZvVbGI62DuNJsEAABTdAbG/ph/h/C8ysrzTZg6bPhQUunptW9D54Cx7XdpPwOUkzBRpNA5L67C/IeZ6Y+Uc9nDKxkcsxdixtidyepPp19MaX7a+28sr/ggQqIQZFA3ZqBQ6r3UqQaoEG76YzjKZYtvQ2AonoSTpJ9NQ0n44CT/9QTSJodiVZlZtzZKroJP9RZQAb/pGJ3Ep00UCtkgqwsDlRv0xW8GhSSRVNjdtRFAaav8AcHf4Ykx5djMVTSSuom6rwKXY0fOjQ68uuAOW7SNFkVy8axLHTRyAkMyMrKWPvbqb7xH8r/pxYdh+0jRLIrM0rySAvQlbUTI0EhCooW2Xu23bnufPARwqXu9EZSM6gw0hW7wlnAFEbl1NMtndbFUaxs3dSJw65U0sianURrKwZfExChlQnwpMLYkhSOeAD/x88zRyy/lp3aM6ktFYRomfwoDK66ZWFX1N4ldhuzkJn7yZQ0zL4U30qoWMLSc70E6izMylLoFTVinGlztxdxImVQl5JFvL6gWPdVpI1RkWXIuhyvTiy4DwYcPhDyF37xmeXu5JpI1LksZFRmJdRSWwGsDUxZlugIc1MhQszKU0klifAwX3iW/6Y6n3j11A4i5niHd6WkUrHY1N/Ryp5x+heXKwdmbwklZbQajroVqDVsVJFaG1DYsB7gXY2Lo2MdhO5IJsEjzYNzK11k33H6RemuWArs5lmy+qbLgtG3jlgXewdzJB/wDKQdXde6woij4jG4scu2XbOrMYSiUk8e5KWCI5FYVMNWxRxes6fC1nEfiuYbhwacb5QNUkYNNlyxFtl72dTfiUciSyVqZQDx8Uhz+ZklCskBk1CCzpd1FLKw5Bze4A3pbsiwGfdp+0E+bm72c3IFCVRGkKOQBJre2O/MnEztce+jyuc5meLRKevfQVG5Pqyd03/wC2DH2scDjMEOZjQAqTHIQKsEAxk+dEML9RgRyEt8LmBVXWDNRPpa+UsciNuCCLKpyI5YBjI9qdSLFnEbMwqPB4gs0X/wCOSidJ5FGsb3QNHHMEHAfZmmbyCZqOfumJZXWQDQCrVatd1uo3vfrj2AKPZHGUikZjUaWQT7oehsDVltN3W9GtupVwfK0JczOzBRbKh8KgXdso2F7Dck0N/IC/YTKux06giVYYEkkMSdMYNhbIO/Ols88XfaWXvKyqg6WZQ48yWB0nzAA3+B9cAaRzHw7e9Q5+hJJ9Nvrhx4L03yHP1rl8sQcvJ+YeZ3JHyFD4f8YuIh18wR9cBW8Si0xE6dWjcL1IA3A9SLr1rAT20iSWAxgjTPKhYE6QEA189yAwQDYeeNB4lJoUMehAP8D64GMp2fWTMmSQAmNqiWrAAJ0sR6A0PmeuAsOy/DIstlwIYRHr6nfVWwJN7L5XW3xw68cgkdrZl2C6grAWPFyF6SevP5DFlFw8UVJLg8warfEuPSpC+m3ywDAhFnar5/Edf5xziOZEUMklqNCE+I0NgSLPQGueHc6Sia1IGkfqsD5mrHxrGV9pPadI0xiOUDBNSFkkYsoZdLhgAUYc+e4q6XAZR2mzj5yWbNlWVWYBQzaiNrrV1A6fLHYZUAj1DVG4bvKu9JoSddyjASD1wV8e7OqvC5HjUimUkXew2O9Daj5YCYZQYQbGoEgDqCKYGuoItT5UMAvMjRmPEqOVHio2rED3gRsVYU223PDcLLTsatzswG6FSCGq9gfd+BvpiN3n5t0aJ91jZroCcWMfCjL4Y0LSUCFQMdepivIXur0DdDl8cAXdieHqcxHLKxSOCpZHIvunJEalgL1xaqv3RpNnYEjZFz0chISaEFCq2rxsyswOkKCdCNell96xYwKdguwRhjhzMM6yiZQs0bqaaJlGuNhe8kThgLAFWCMaBDl0jRQqqFUAKFXZRewAA8KDzG64CghU5eQqx1QPbRH/AKdnxxk0W0FtJTQordf0jU/l8hJl30J48sSKUFg0BstpYc3hJrT4rQ8gU2D/ABXxArv4tq1MCdR0nV3fjB3AJ1CrRumB3iXbkcMAhz3eEhdUEsYUNMoItXW6jkB2e9m3IrlgJkMpykiRCxlnOhfd/wDLyEj8skeGOFzalQWKNQBp002PFc9HlUM0raRQWgTqcm9McQ5lyaqTm3XljL5vbJ+LjbL/AIONpJiyAO9xAMCF2qw2+k8r52u1R+Gdn+IzzxzZ53PcgiMSMGI5jYg7H1O5wE/tfwbOcSkVmkhjgXdIAxGn1O2lnr1oWa5kl7g/Y8wIoUyWTvpj1g/NCcT342uru41WWToqN4V/72N7egsnywScPiaNNUhBZudA/S+nTAUnFuAu2SzKT6VjMTNra0Ksg1IQDv7wAqupxkvCkAyHEL2P5ArfmJCTgm7Xdpp84wy5Bij1W63eyna/PajgRknCR52MG7kFeoVn/wBsARezfKnOTR5N3P4aONpZF/STdC9+jMD8Rj2Insp44uWz4LAFZUZD6UNY+qjHcBpPYnJDL5cNQ7+ZRpFnUkYFjXfu3z6aj6AYncOyIEuptyupifM/Hyvb/nF/lOGfhsuNZLOa1E2WZj06k/AeVeZxEgybpCzye/KwOn+kAmhtsTdk/wC2AtcvFZHndnf1/jl9jFjC439CcV3BlIjYnmST9TX83h+GStVnckfxgOZuIyKVNeIUdyNr5i+uJeWyCxqAooAUOfICuZwiJNI1Nud6Hp0x5cyzWaodL++WAeCVve1bDb9/7YgiZnc1tpNLtyrr/OO5iCRtDaqC2dI63sP23xMyOXrmKs3gKDtpxp8nltZAdWZUahuFawx0nmB/G2PnjNZiSHPWXLB6IJJNqfdHOxXIb2Kxrftqy0jT5GiwiJcMQfDr8NX5Gr+uM/7f8O0LBKP0nST6Hf6G/wB8BoHCIVzGTdGHhKkECz7w8+uMRzfDzlsy8T2Chq/McwR8Rg1T2jy5KRFGXTu9KkW5LMpF3Y2BrpWK32hzx5nus9AKSRdDj9SuL2b5Gv2wAgw8dcq2+/jjUewuTyyQnMN3nfeNrXSVaKMLHmo6B5aJBJvuKBHLfK1l8QJ3qufpizGbLBY1ciNmDMvkwBQkH1U1tz2vlgN5ynaVMse8yYOcSd7kjjIDM1mPv4gdqLowe6BtGvmWY43244gjAplcrCt7rLMZHPPmEAVb2sC9xzOBvgLSy5Tu+E9xDIhIkMhIkbpaEgqSbPiO+KeTt9nsgSmayUTTDbvJFYEj4qdLfEYC7zOd41mgamjy0fI92vdgc68Tb8jXPlgfl7Cx95qnzy5iUndY1kndvjpBOIee9sOclO0eWU9Ki1kfDUT/ABiXku0HHM0KiEgU9RGEX9z0wGidn8xFBGFiyWaShWr8IEPzJIY4kcYyRmRiscqsV3RwQpFWaAbYty+lizgY4R7PuJS+LN5lh10q1m/jywbcK7JrABpBJH6mJJwFR2X4LHGC5JeUgaiyqoTb3EVRSV8z5nFhxvi0WWjaWU6VGw+Pw6/DF1NlSBr2B677Vzs/DGD9tO0jcQzoSG3jjNRjfxm93r15D0GAO87nctLl3zMenvNB6GzQ5V54xeWa1ZurSfyCSDjUI8vLk8qXn3VqCLVGya01zI63gO4T3E+bkVkKpICE0lbBG3JgUNnzHWwRgBqMlSCCQeYPLpX8Y7hzMLpc89j1q/pj2A+rzMGYqrapFG/kt9P9P84ZlZSGVNxCCPQtR2vrQuz5n0xWp3l6A2gc3YWW36WR75GwUcrJwlJNMbKnhUCud77LufQfX44C0ykmmo737oEn1+7x3KI3eG9NaRzHqaofAgX6YZiyjyyF00qNhZB90Kdv3b6Yuspw4IOZY9Sev+PhgPJHfnhaRHVvyxySetqs3VDCQSXAugBem+ZO1n0GAfZR574UzVvywzCxO/qemOTMdLVzANfIXXrgALt92gjIELWC0iaTtQcUaP8ApKk8/lywG+0vKf8AkyfOjXPrit9qjfmxzxFgqnTpJ90+8KI5obJU+TYJeJ8Rmm4UrQJC5aMl1dSxZQPEE394Cz8sBmknDjmckJ1JMkNJINq0qBpIFXdc98UOXzzKjx80kqx6j3WHkR/GCX2dcWWPMGJ/cnFUQCL6X8dxiq7W8E/C5t4x7t2h/wBJ5f4+WApqrEmByN62WrPxww/M/HCkUmwOuAN+xfGxDMHUj1HmOv0xt8LQ5qICRVkjYVTAGvh5fLHyxFKVNrsRjUPZ57SUjYRT+FWFaum3L4YAo4t2RbJkyZMKrg3RVTqHoSNsVOS9reZjbTPGCPMfLp5Y1l8omYiBUgkC1INhgf5xl3bbsKZHBjJ3IBAA29b8sBe5L2hCT3avpew+eLvgvalpmVfw7r5sCCB68+XPAV2T9k6L+ZK7yV0UkLvzBPX5YMe0nFI+G5Nn61SjzJ2AGAE/az2vJrI5d/HJtMQTar/TttbdR5fHDHYPsvHlU72QAGrLHp5fYxk44oTM0r7szFifUmz/AIwRce7VTzokMWo2LbTuT0rb4XgO+0Hts2bm0xsRFHso6XyJ+eBnhOa0ToR5/v8A43GLzh3s6zcwB0aF/qOwHxPIfDE7L8SbgryJl3hkzTqtzadYhXclEsUWbwktuKAwFdk+A/jc33MBYl2cs1WFoM3T1FfPHsaV7G/aFPm868GZ7t2eMusixojWpFhioGoUbF8qx7AH/E+HVHpuma7YsfCDzo87rbbEThmTBtZKC67APlRCD1J96vUYt+OA1/qchFPRS/X5DCuGw6pHchdjS+Yrb5csBZRx0u2wwkgVfn9cdzG2+5rpdA/HFRDxTvmeJNSMnNjXzA51z588BOnm0DU2lQN2JYAKK+pwPZztIsInlOp1iUtqA22fSUB6kMd/L5Y5nsy+XkijnbvmneRlIAVYo443ekHMvQO55k8wMU8fEjLw+KSICMTkqi0CEVpu6FjqxBMh/wBXzOANY+IRmUoCNQu19Rzr1/xhziWbWKCSV3EYVCdRqgQDR3+WB3hIIzkxpaWNKFddZVmJvdjS7+erzrApne0j8c77LJeXy8MoDsGuV6tdNe6FJ3JN9NuuADezmXfiGQzSuQzR2y7Vp95xXkt8h05YJfZbmRJkIr/9uUqR5dR9Dyxm3arMxRZiSHJ95FGAI5ATRfSReohjrBYat6+AwSeyHOn/AMxF6K49Ctj+MAB8WyjZfNSpyaKVl+GljWCjtRmkzeUy2aFB0IhlHW+f+/zwz29yitxXM2SFOlyQLPiRG5WBzPnilykygER6tIYE6q3IDC6HKgTXPAVuYSjvte4HxxyK7qrPQYl5iIUG8xuByxEjm0tY6YDkkdEjywgYckcsSx54RWA0P2ce1eTIssOYJfLE899cXqvmPNT8sa77QuzH/iGTIgc96QJEKNSyWNg3mCD/AAcfL9Y372SdppMzkViOzZVlTUObIPEq/t4SfLAVvsTaRPxEExZDE9lHsFNt+fLA7247Wf8AiGeCgasvCSF8mPJmr6CsFHbftB+HzHFG0/mGHLqhHRpEVbPws4xQMSaBrpgNIzvZLhq6WfMQKCtsDmGVrPkixubrHeCdreFcNVhCmYzkh/WwWNAOgUsLoc7KYm9mPZZljEksxaQv0uhyvpiw4j7MMrpKqum6oi7B6H1+GAG857a5i5eLLZdT0aUyTMP+2yqoPRVGBB5cxxLNsd5Z52s8h0rrsFAAHoBhztH2Z/Dfq1U2nFdwrMlJUZdiD/sfocBq/sd7Mdxn1kLFmjWUOV0mIH3dAPvFwdzQrHsWfs/4wwy07lVDJSqFFDxsD8hQPzx7Af/Z"/>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ko-KR" altLang="en-US"/>
          </a:p>
        </p:txBody>
      </p:sp>
      <p:pic>
        <p:nvPicPr>
          <p:cNvPr id="7" name="Picture 6" descr="http://www.general-anaesthesia.com/images/elizabeth-stanton.jpg"/>
          <p:cNvPicPr>
            <a:picLocks noChangeAspect="1" noChangeArrowheads="1"/>
          </p:cNvPicPr>
          <p:nvPr/>
        </p:nvPicPr>
        <p:blipFill>
          <a:blip r:embed="rId2" cstate="print"/>
          <a:srcRect/>
          <a:stretch>
            <a:fillRect/>
          </a:stretch>
        </p:blipFill>
        <p:spPr bwMode="auto">
          <a:xfrm>
            <a:off x="899592" y="1700808"/>
            <a:ext cx="1152128" cy="1584176"/>
          </a:xfrm>
          <a:prstGeom prst="rect">
            <a:avLst/>
          </a:prstGeom>
          <a:noFill/>
        </p:spPr>
      </p:pic>
      <p:sp>
        <p:nvSpPr>
          <p:cNvPr id="8" name="TextBox 7"/>
          <p:cNvSpPr txBox="1"/>
          <p:nvPr/>
        </p:nvSpPr>
        <p:spPr>
          <a:xfrm>
            <a:off x="1187624" y="3356992"/>
            <a:ext cx="4608512" cy="1754326"/>
          </a:xfrm>
          <a:prstGeom prst="rect">
            <a:avLst/>
          </a:prstGeom>
          <a:noFill/>
        </p:spPr>
        <p:txBody>
          <a:bodyPr wrap="square" rtlCol="0">
            <a:spAutoFit/>
          </a:bodyPr>
          <a:lstStyle/>
          <a:p>
            <a:r>
              <a:rPr lang="en-US" altLang="ko-KR" dirty="0" smtClean="0"/>
              <a:t>Frederick Douglass, an Abolitionist, Civil and Women's Rights Activist: Douglass, like Stanton, was a pioneer of the early women's suffrage movement that started in 1848.</a:t>
            </a:r>
          </a:p>
          <a:p>
            <a:endParaRPr lang="ko-KR" altLang="en-US" dirty="0"/>
          </a:p>
        </p:txBody>
      </p:sp>
      <p:pic>
        <p:nvPicPr>
          <p:cNvPr id="24584" name="Picture 8" descr="http://upload.wikimedia.org/wikipedia/commons/1/1c/Frederick_Douglass_portrait.jpg"/>
          <p:cNvPicPr>
            <a:picLocks noChangeAspect="1" noChangeArrowheads="1"/>
          </p:cNvPicPr>
          <p:nvPr/>
        </p:nvPicPr>
        <p:blipFill>
          <a:blip r:embed="rId3" cstate="print"/>
          <a:srcRect/>
          <a:stretch>
            <a:fillRect/>
          </a:stretch>
        </p:blipFill>
        <p:spPr bwMode="auto">
          <a:xfrm>
            <a:off x="6372200" y="3068960"/>
            <a:ext cx="1440160" cy="1780173"/>
          </a:xfrm>
          <a:prstGeom prst="rect">
            <a:avLst/>
          </a:prstGeom>
          <a:noFill/>
        </p:spPr>
      </p:pic>
      <p:pic>
        <p:nvPicPr>
          <p:cNvPr id="24586" name="Picture 10" descr="http://anchalproject.org/wp-content/uploads/2013/02/BlackwellStone-600x400-e1361218186184.jpg"/>
          <p:cNvPicPr>
            <a:picLocks noChangeAspect="1" noChangeArrowheads="1"/>
          </p:cNvPicPr>
          <p:nvPr/>
        </p:nvPicPr>
        <p:blipFill>
          <a:blip r:embed="rId4" cstate="print"/>
          <a:srcRect/>
          <a:stretch>
            <a:fillRect/>
          </a:stretch>
        </p:blipFill>
        <p:spPr bwMode="auto">
          <a:xfrm>
            <a:off x="467544" y="4869160"/>
            <a:ext cx="2448272" cy="1631069"/>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What did they demand?</a:t>
            </a:r>
            <a:endParaRPr lang="ko-KR" altLang="en-US" dirty="0"/>
          </a:p>
        </p:txBody>
      </p:sp>
      <p:sp>
        <p:nvSpPr>
          <p:cNvPr id="3" name="내용 개체 틀 2"/>
          <p:cNvSpPr>
            <a:spLocks noGrp="1"/>
          </p:cNvSpPr>
          <p:nvPr>
            <p:ph idx="1"/>
          </p:nvPr>
        </p:nvSpPr>
        <p:spPr/>
        <p:txBody>
          <a:bodyPr/>
          <a:lstStyle/>
          <a:p>
            <a:pPr marL="0" indent="0">
              <a:buNone/>
            </a:pPr>
            <a:r>
              <a:rPr lang="en-US" altLang="ko-KR" dirty="0" smtClean="0"/>
              <a:t>The citizens were demanding for the right of women. The right for women to vote to participate in the society.</a:t>
            </a:r>
            <a:endParaRPr lang="en-US" altLang="ko-KR" dirty="0"/>
          </a:p>
          <a:p>
            <a:pPr marL="0" indent="0">
              <a:buNone/>
            </a:pPr>
            <a:endParaRPr lang="en-US" altLang="ko-KR" dirty="0"/>
          </a:p>
          <a:p>
            <a:pPr marL="0" indent="0">
              <a:buNone/>
            </a:pPr>
            <a:r>
              <a:rPr lang="en-US" altLang="ko-KR" dirty="0" smtClean="0"/>
              <a:t>Also the working opportunity for women to work</a:t>
            </a:r>
          </a:p>
        </p:txBody>
      </p:sp>
      <p:pic>
        <p:nvPicPr>
          <p:cNvPr id="4" name="그림 3" descr="http://t2.baidu.com/it/u=3805987675,906772192&amp;fm=15&amp;gp=0.jpg"/>
          <p:cNvPicPr/>
          <p:nvPr/>
        </p:nvPicPr>
        <p:blipFill>
          <a:blip r:embed="rId2" cstate="print"/>
          <a:srcRect/>
          <a:stretch>
            <a:fillRect/>
          </a:stretch>
        </p:blipFill>
        <p:spPr bwMode="auto">
          <a:xfrm>
            <a:off x="5508104" y="4277184"/>
            <a:ext cx="2982922" cy="2132846"/>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Autofit/>
          </a:bodyPr>
          <a:lstStyle/>
          <a:p>
            <a:r>
              <a:rPr lang="en-US" altLang="ko-KR" sz="3200" dirty="0" smtClean="0"/>
              <a:t>What did citizens do for what they wanted</a:t>
            </a:r>
            <a:endParaRPr lang="ko-KR" altLang="en-US" sz="3200" dirty="0"/>
          </a:p>
        </p:txBody>
      </p:sp>
      <p:sp>
        <p:nvSpPr>
          <p:cNvPr id="3" name="내용 개체 틀 2"/>
          <p:cNvSpPr>
            <a:spLocks noGrp="1"/>
          </p:cNvSpPr>
          <p:nvPr>
            <p:ph idx="1"/>
          </p:nvPr>
        </p:nvSpPr>
        <p:spPr/>
        <p:txBody>
          <a:bodyPr/>
          <a:lstStyle/>
          <a:p>
            <a:r>
              <a:rPr lang="en-US" altLang="ko-KR" sz="2400" dirty="0"/>
              <a:t>They usually filed a petition to the member of a legislative and did demonstration a lot. They also organized Women's Social and Political Union and Woman Suffrage Association to accomplish their requirement.</a:t>
            </a:r>
            <a:endParaRPr lang="ko-KR" altLang="en-US" dirty="0"/>
          </a:p>
        </p:txBody>
      </p:sp>
      <p:pic>
        <p:nvPicPr>
          <p:cNvPr id="4" name="그림 3" descr="http://cweb.s3.amazonaws.com/cweb/m7000/m07431.jpg"/>
          <p:cNvPicPr/>
          <p:nvPr/>
        </p:nvPicPr>
        <p:blipFill>
          <a:blip r:embed="rId2" cstate="print"/>
          <a:srcRect/>
          <a:stretch>
            <a:fillRect/>
          </a:stretch>
        </p:blipFill>
        <p:spPr bwMode="auto">
          <a:xfrm>
            <a:off x="4139952" y="3212976"/>
            <a:ext cx="4306002" cy="320843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대장간">
  <a:themeElements>
    <a:clrScheme name="대장간">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대장간">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대장간">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466</TotalTime>
  <Words>626</Words>
  <Application>Microsoft Office PowerPoint</Application>
  <PresentationFormat>On-screen Show (4:3)</PresentationFormat>
  <Paragraphs>58</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대장간</vt:lpstr>
      <vt:lpstr>Women Suffrage</vt:lpstr>
      <vt:lpstr>What is Women Suffrage</vt:lpstr>
      <vt:lpstr>Timeline of woman suffrage</vt:lpstr>
      <vt:lpstr>The situation before women suffrage</vt:lpstr>
      <vt:lpstr>Trigger of Woman Suffrage</vt:lpstr>
      <vt:lpstr>Pioneers of the Women's Suffrage Movement</vt:lpstr>
      <vt:lpstr>The people who influenced a lot</vt:lpstr>
      <vt:lpstr>What did they demand?</vt:lpstr>
      <vt:lpstr>What did citizens do for what they wanted</vt:lpstr>
      <vt:lpstr>Impact of Women Suffrage</vt:lpstr>
      <vt:lpstr>Video</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1</dc:title>
  <dc:creator>alex</dc:creator>
  <cp:lastModifiedBy>user</cp:lastModifiedBy>
  <cp:revision>28</cp:revision>
  <dcterms:created xsi:type="dcterms:W3CDTF">2013-09-15T10:44:55Z</dcterms:created>
  <dcterms:modified xsi:type="dcterms:W3CDTF">2013-09-18T07:13:47Z</dcterms:modified>
</cp:coreProperties>
</file>