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8A1A1-9D65-4638-81D0-4D0949FA09ED}" type="datetimeFigureOut">
              <a:rPr lang="de-DE" smtClean="0"/>
              <a:t>07.05.2014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74973-E709-4C49-B974-7B3804B52927}" type="slidenum">
              <a:rPr lang="de-DE" smtClean="0"/>
              <a:t>‹Nr.›</a:t>
            </a:fld>
            <a:endParaRPr lang="de-DE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8A1A1-9D65-4638-81D0-4D0949FA09ED}" type="datetimeFigureOut">
              <a:rPr lang="de-DE" smtClean="0"/>
              <a:t>07.05.2014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74973-E709-4C49-B974-7B3804B52927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8A1A1-9D65-4638-81D0-4D0949FA09ED}" type="datetimeFigureOut">
              <a:rPr lang="de-DE" smtClean="0"/>
              <a:t>07.05.2014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74973-E709-4C49-B974-7B3804B52927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8A1A1-9D65-4638-81D0-4D0949FA09ED}" type="datetimeFigureOut">
              <a:rPr lang="de-DE" smtClean="0"/>
              <a:t>07.05.2014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74973-E709-4C49-B974-7B3804B52927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8A1A1-9D65-4638-81D0-4D0949FA09ED}" type="datetimeFigureOut">
              <a:rPr lang="de-DE" smtClean="0"/>
              <a:t>07.05.2014</a:t>
            </a:fld>
            <a:endParaRPr lang="de-DE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74973-E709-4C49-B974-7B3804B52927}" type="slidenum">
              <a:rPr lang="de-DE" smtClean="0"/>
              <a:t>‹Nr.›</a:t>
            </a:fld>
            <a:endParaRPr lang="de-D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8A1A1-9D65-4638-81D0-4D0949FA09ED}" type="datetimeFigureOut">
              <a:rPr lang="de-DE" smtClean="0"/>
              <a:t>07.05.2014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74973-E709-4C49-B974-7B3804B52927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8A1A1-9D65-4638-81D0-4D0949FA09ED}" type="datetimeFigureOut">
              <a:rPr lang="de-DE" smtClean="0"/>
              <a:t>07.05.2014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74973-E709-4C49-B974-7B3804B52927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8A1A1-9D65-4638-81D0-4D0949FA09ED}" type="datetimeFigureOut">
              <a:rPr lang="de-DE" smtClean="0"/>
              <a:t>07.05.2014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74973-E709-4C49-B974-7B3804B52927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8A1A1-9D65-4638-81D0-4D0949FA09ED}" type="datetimeFigureOut">
              <a:rPr lang="de-DE" smtClean="0"/>
              <a:t>07.05.2014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74973-E709-4C49-B974-7B3804B52927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8A1A1-9D65-4638-81D0-4D0949FA09ED}" type="datetimeFigureOut">
              <a:rPr lang="de-DE" smtClean="0"/>
              <a:t>07.05.2014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74973-E709-4C49-B974-7B3804B52927}" type="slidenum">
              <a:rPr lang="de-DE" smtClean="0"/>
              <a:t>‹Nr.›</a:t>
            </a:fld>
            <a:endParaRPr lang="de-DE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durch Klicken auf Symbol hinzufügen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8A1A1-9D65-4638-81D0-4D0949FA09ED}" type="datetimeFigureOut">
              <a:rPr lang="de-DE" smtClean="0"/>
              <a:t>07.05.2014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74973-E709-4C49-B974-7B3804B52927}" type="slidenum">
              <a:rPr lang="de-DE" smtClean="0"/>
              <a:t>‹Nr.›</a:t>
            </a:fld>
            <a:endParaRPr lang="de-DE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4F38A1A1-9D65-4638-81D0-4D0949FA09ED}" type="datetimeFigureOut">
              <a:rPr lang="de-DE" smtClean="0"/>
              <a:t>07.05.2014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F4474973-E709-4C49-B974-7B3804B52927}" type="slidenum">
              <a:rPr lang="de-DE" smtClean="0"/>
              <a:t>‹Nr.›</a:t>
            </a:fld>
            <a:endParaRPr lang="de-DE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/>
              <a:t>World War II Begins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 smtClean="0"/>
              <a:t>Julia Kuttig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683870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Invasion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Poland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sz="2000" dirty="0" smtClean="0"/>
              <a:t>Hitler </a:t>
            </a:r>
            <a:r>
              <a:rPr lang="de-DE" sz="2000" dirty="0" err="1" smtClean="0"/>
              <a:t>attacked</a:t>
            </a:r>
            <a:r>
              <a:rPr lang="de-DE" sz="2000" dirty="0" smtClean="0"/>
              <a:t> </a:t>
            </a:r>
            <a:r>
              <a:rPr lang="de-DE" sz="2000" dirty="0" err="1" smtClean="0"/>
              <a:t>Poland</a:t>
            </a:r>
            <a:r>
              <a:rPr lang="de-DE" sz="2000" dirty="0" smtClean="0"/>
              <a:t> on September 1, 1939</a:t>
            </a:r>
          </a:p>
          <a:p>
            <a:r>
              <a:rPr lang="de-DE" sz="2000" dirty="0" err="1" smtClean="0"/>
              <a:t>Two</a:t>
            </a:r>
            <a:r>
              <a:rPr lang="de-DE" sz="2000" dirty="0" smtClean="0"/>
              <a:t> </a:t>
            </a:r>
            <a:r>
              <a:rPr lang="de-DE" sz="2000" dirty="0" err="1" smtClean="0"/>
              <a:t>days</a:t>
            </a:r>
            <a:r>
              <a:rPr lang="de-DE" sz="2000" dirty="0" smtClean="0"/>
              <a:t> after </a:t>
            </a:r>
            <a:r>
              <a:rPr lang="de-DE" sz="2000" dirty="0" err="1" smtClean="0"/>
              <a:t>the</a:t>
            </a:r>
            <a:r>
              <a:rPr lang="de-DE" sz="2000" dirty="0" smtClean="0"/>
              <a:t> </a:t>
            </a:r>
            <a:r>
              <a:rPr lang="de-DE" sz="2000" dirty="0" err="1" smtClean="0"/>
              <a:t>invasion</a:t>
            </a:r>
            <a:r>
              <a:rPr lang="de-DE" sz="2000" dirty="0" smtClean="0"/>
              <a:t>, Great </a:t>
            </a:r>
            <a:r>
              <a:rPr lang="de-DE" sz="2000" dirty="0" err="1" smtClean="0"/>
              <a:t>Britain</a:t>
            </a:r>
            <a:r>
              <a:rPr lang="de-DE" sz="2000" dirty="0" smtClean="0"/>
              <a:t> </a:t>
            </a:r>
            <a:r>
              <a:rPr lang="de-DE" sz="2000" dirty="0" err="1" smtClean="0"/>
              <a:t>and</a:t>
            </a:r>
            <a:r>
              <a:rPr lang="de-DE" sz="2000" dirty="0" smtClean="0"/>
              <a:t> France </a:t>
            </a:r>
            <a:r>
              <a:rPr lang="de-DE" sz="2000" dirty="0" err="1" smtClean="0"/>
              <a:t>declared</a:t>
            </a:r>
            <a:r>
              <a:rPr lang="de-DE" sz="2000" dirty="0" smtClean="0"/>
              <a:t> war </a:t>
            </a:r>
            <a:r>
              <a:rPr lang="de-DE" sz="2000" dirty="0" err="1" smtClean="0"/>
              <a:t>against</a:t>
            </a:r>
            <a:r>
              <a:rPr lang="de-DE" sz="2000" dirty="0" smtClean="0"/>
              <a:t> Germany</a:t>
            </a:r>
          </a:p>
          <a:p>
            <a:r>
              <a:rPr lang="de-DE" sz="2000" dirty="0" smtClean="0"/>
              <a:t>Formation </a:t>
            </a:r>
            <a:r>
              <a:rPr lang="de-DE" sz="2000" dirty="0" err="1" smtClean="0"/>
              <a:t>of</a:t>
            </a:r>
            <a:r>
              <a:rPr lang="de-DE" sz="2000" dirty="0" smtClean="0"/>
              <a:t> </a:t>
            </a:r>
            <a:r>
              <a:rPr lang="de-DE" sz="2000" dirty="0" err="1" smtClean="0"/>
              <a:t>the</a:t>
            </a:r>
            <a:r>
              <a:rPr lang="de-DE" sz="2000" dirty="0" smtClean="0"/>
              <a:t> Allied Powers</a:t>
            </a:r>
          </a:p>
          <a:p>
            <a:r>
              <a:rPr lang="de-DE" sz="2000" dirty="0" err="1"/>
              <a:t>During</a:t>
            </a:r>
            <a:r>
              <a:rPr lang="de-DE" sz="2000" dirty="0"/>
              <a:t> </a:t>
            </a:r>
            <a:r>
              <a:rPr lang="de-DE" sz="2000" dirty="0" err="1"/>
              <a:t>invasion</a:t>
            </a:r>
            <a:r>
              <a:rPr lang="de-DE" sz="2000" dirty="0"/>
              <a:t>, </a:t>
            </a:r>
            <a:r>
              <a:rPr lang="de-DE" sz="2000" dirty="0" err="1"/>
              <a:t>used</a:t>
            </a:r>
            <a:r>
              <a:rPr lang="de-DE" sz="2000" dirty="0"/>
              <a:t> </a:t>
            </a:r>
            <a:r>
              <a:rPr lang="de-DE" sz="2000" dirty="0" err="1"/>
              <a:t>new</a:t>
            </a:r>
            <a:r>
              <a:rPr lang="de-DE" sz="2000" dirty="0"/>
              <a:t> </a:t>
            </a:r>
            <a:r>
              <a:rPr lang="de-DE" sz="2000" dirty="0" err="1"/>
              <a:t>military</a:t>
            </a:r>
            <a:r>
              <a:rPr lang="de-DE" sz="2000" dirty="0"/>
              <a:t> </a:t>
            </a:r>
            <a:r>
              <a:rPr lang="de-DE" sz="2000" dirty="0" err="1"/>
              <a:t>strategy</a:t>
            </a:r>
            <a:r>
              <a:rPr lang="de-DE" sz="2000" dirty="0"/>
              <a:t>: „</a:t>
            </a:r>
            <a:r>
              <a:rPr lang="de-DE" sz="2000" dirty="0" err="1"/>
              <a:t>blitzkrieg</a:t>
            </a:r>
            <a:r>
              <a:rPr lang="de-DE" sz="2000" dirty="0"/>
              <a:t>“</a:t>
            </a:r>
          </a:p>
          <a:p>
            <a:pPr lvl="1"/>
            <a:r>
              <a:rPr lang="de-DE" sz="1800" dirty="0" err="1"/>
              <a:t>Bombs</a:t>
            </a:r>
            <a:r>
              <a:rPr lang="de-DE" sz="1800" dirty="0"/>
              <a:t> </a:t>
            </a:r>
            <a:r>
              <a:rPr lang="de-DE" sz="1800" dirty="0" err="1"/>
              <a:t>dropped</a:t>
            </a:r>
            <a:r>
              <a:rPr lang="de-DE" sz="1800" dirty="0"/>
              <a:t> </a:t>
            </a:r>
            <a:r>
              <a:rPr lang="de-DE" sz="1800" dirty="0" err="1"/>
              <a:t>by</a:t>
            </a:r>
            <a:r>
              <a:rPr lang="de-DE" sz="1800" dirty="0"/>
              <a:t> </a:t>
            </a:r>
            <a:r>
              <a:rPr lang="de-DE" sz="1800" dirty="0" err="1"/>
              <a:t>warplanes</a:t>
            </a:r>
            <a:r>
              <a:rPr lang="de-DE" sz="1800" dirty="0"/>
              <a:t>, </a:t>
            </a:r>
            <a:r>
              <a:rPr lang="de-DE" sz="1800" dirty="0" err="1"/>
              <a:t>attacks</a:t>
            </a:r>
            <a:r>
              <a:rPr lang="de-DE" sz="1800" dirty="0"/>
              <a:t> </a:t>
            </a:r>
            <a:r>
              <a:rPr lang="de-DE" sz="1800" dirty="0" err="1"/>
              <a:t>with</a:t>
            </a:r>
            <a:r>
              <a:rPr lang="de-DE" sz="1800" dirty="0"/>
              <a:t> fast-</a:t>
            </a:r>
            <a:r>
              <a:rPr lang="de-DE" sz="1800" dirty="0" err="1"/>
              <a:t>moving</a:t>
            </a:r>
            <a:r>
              <a:rPr lang="de-DE" sz="1800" dirty="0"/>
              <a:t> </a:t>
            </a:r>
            <a:r>
              <a:rPr lang="de-DE" sz="1800" dirty="0" err="1"/>
              <a:t>tanks</a:t>
            </a:r>
            <a:r>
              <a:rPr lang="de-DE" sz="1800" dirty="0"/>
              <a:t> </a:t>
            </a:r>
            <a:r>
              <a:rPr lang="de-DE" sz="1800" dirty="0" err="1"/>
              <a:t>and</a:t>
            </a:r>
            <a:r>
              <a:rPr lang="de-DE" sz="1800" dirty="0"/>
              <a:t> </a:t>
            </a:r>
            <a:r>
              <a:rPr lang="de-DE" sz="1800" dirty="0" err="1"/>
              <a:t>trucks</a:t>
            </a:r>
            <a:endParaRPr lang="de-DE" sz="1800" dirty="0"/>
          </a:p>
          <a:p>
            <a:r>
              <a:rPr lang="de-DE" sz="2000" dirty="0" err="1" smtClean="0"/>
              <a:t>Poland</a:t>
            </a:r>
            <a:r>
              <a:rPr lang="de-DE" sz="2000" dirty="0" smtClean="0"/>
              <a:t> </a:t>
            </a:r>
            <a:r>
              <a:rPr lang="de-DE" sz="2000" dirty="0" err="1"/>
              <a:t>overwhelmed</a:t>
            </a:r>
            <a:r>
              <a:rPr lang="de-DE" sz="2000" dirty="0"/>
              <a:t>, western </a:t>
            </a:r>
            <a:r>
              <a:rPr lang="de-DE" sz="2000" dirty="0" err="1"/>
              <a:t>Poland</a:t>
            </a:r>
            <a:r>
              <a:rPr lang="de-DE" sz="2000" dirty="0"/>
              <a:t> </a:t>
            </a:r>
            <a:r>
              <a:rPr lang="de-DE" sz="2000" dirty="0" err="1"/>
              <a:t>under</a:t>
            </a:r>
            <a:r>
              <a:rPr lang="de-DE" sz="2000" dirty="0"/>
              <a:t> German </a:t>
            </a:r>
            <a:r>
              <a:rPr lang="de-DE" sz="2000" dirty="0" err="1" smtClean="0"/>
              <a:t>control</a:t>
            </a:r>
            <a:endParaRPr lang="de-DE" sz="2000" dirty="0" smtClean="0"/>
          </a:p>
          <a:p>
            <a:r>
              <a:rPr lang="de-DE" sz="2000" dirty="0" smtClean="0"/>
              <a:t>September 17, </a:t>
            </a:r>
            <a:r>
              <a:rPr lang="de-DE" sz="2000" dirty="0" err="1" smtClean="0"/>
              <a:t>Soviet</a:t>
            </a:r>
            <a:r>
              <a:rPr lang="de-DE" sz="2000" dirty="0" smtClean="0"/>
              <a:t> Union </a:t>
            </a:r>
            <a:r>
              <a:rPr lang="de-DE" sz="2000" dirty="0" err="1" smtClean="0"/>
              <a:t>came</a:t>
            </a:r>
            <a:r>
              <a:rPr lang="de-DE" sz="2000" dirty="0" smtClean="0"/>
              <a:t> </a:t>
            </a:r>
            <a:r>
              <a:rPr lang="de-DE" sz="2000" dirty="0" err="1" smtClean="0"/>
              <a:t>from</a:t>
            </a:r>
            <a:r>
              <a:rPr lang="de-DE" sz="2000" dirty="0" smtClean="0"/>
              <a:t> </a:t>
            </a:r>
            <a:r>
              <a:rPr lang="de-DE" sz="2000" dirty="0" err="1" smtClean="0"/>
              <a:t>the</a:t>
            </a:r>
            <a:r>
              <a:rPr lang="de-DE" sz="2000" dirty="0" smtClean="0"/>
              <a:t> East</a:t>
            </a:r>
          </a:p>
          <a:p>
            <a:pPr lvl="1"/>
            <a:r>
              <a:rPr lang="de-DE" sz="1800" dirty="0" err="1" smtClean="0"/>
              <a:t>Poland</a:t>
            </a:r>
            <a:r>
              <a:rPr lang="de-DE" sz="1800" dirty="0" smtClean="0"/>
              <a:t> </a:t>
            </a:r>
            <a:r>
              <a:rPr lang="de-DE" sz="1800" dirty="0" err="1" smtClean="0"/>
              <a:t>divided</a:t>
            </a:r>
            <a:r>
              <a:rPr lang="de-DE" sz="1800" dirty="0" smtClean="0"/>
              <a:t> </a:t>
            </a:r>
            <a:r>
              <a:rPr lang="de-DE" sz="1800" dirty="0" err="1" smtClean="0"/>
              <a:t>according</a:t>
            </a:r>
            <a:r>
              <a:rPr lang="de-DE" sz="1800" dirty="0" smtClean="0"/>
              <a:t> </a:t>
            </a:r>
            <a:r>
              <a:rPr lang="de-DE" sz="1800" dirty="0" err="1" smtClean="0"/>
              <a:t>to</a:t>
            </a:r>
            <a:r>
              <a:rPr lang="de-DE" sz="1800" dirty="0" smtClean="0"/>
              <a:t> </a:t>
            </a:r>
            <a:r>
              <a:rPr lang="de-DE" sz="1800" dirty="0" err="1" smtClean="0"/>
              <a:t>Nonaggression</a:t>
            </a:r>
            <a:r>
              <a:rPr lang="de-DE" sz="1800" dirty="0" smtClean="0"/>
              <a:t> </a:t>
            </a:r>
            <a:r>
              <a:rPr lang="de-DE" sz="1800" dirty="0" err="1" smtClean="0"/>
              <a:t>Pact</a:t>
            </a:r>
            <a:endParaRPr lang="de-DE" sz="1800" dirty="0"/>
          </a:p>
          <a:p>
            <a:pPr lvl="2"/>
            <a:endParaRPr lang="de-DE" dirty="0" smtClean="0"/>
          </a:p>
          <a:p>
            <a:pPr marL="365760" lvl="1" indent="0">
              <a:buNone/>
            </a:pPr>
            <a:r>
              <a:rPr lang="de-DE" dirty="0" err="1" smtClean="0"/>
              <a:t>What</a:t>
            </a:r>
            <a:r>
              <a:rPr lang="de-DE" dirty="0" smtClean="0"/>
              <a:t> </a:t>
            </a:r>
            <a:r>
              <a:rPr lang="de-DE" dirty="0" err="1" smtClean="0"/>
              <a:t>caused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formation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Allied Powers?</a:t>
            </a:r>
            <a:endParaRPr lang="de-DE" dirty="0" smtClean="0"/>
          </a:p>
        </p:txBody>
      </p:sp>
      <p:pic>
        <p:nvPicPr>
          <p:cNvPr id="1026" name="Picture 2" descr="C:\Users\Julia\Desktop\downloa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4219151"/>
            <a:ext cx="2376264" cy="24082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882620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The Move West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2000" dirty="0" err="1" smtClean="0"/>
              <a:t>No</a:t>
            </a:r>
            <a:r>
              <a:rPr lang="de-DE" sz="2000" dirty="0" smtClean="0"/>
              <a:t> </a:t>
            </a:r>
            <a:r>
              <a:rPr lang="de-DE" sz="2000" dirty="0" err="1" smtClean="0"/>
              <a:t>further</a:t>
            </a:r>
            <a:r>
              <a:rPr lang="de-DE" sz="2000" dirty="0" smtClean="0"/>
              <a:t> German </a:t>
            </a:r>
            <a:r>
              <a:rPr lang="de-DE" sz="2000" dirty="0" err="1" smtClean="0"/>
              <a:t>movement</a:t>
            </a:r>
            <a:r>
              <a:rPr lang="de-DE" sz="2000" dirty="0" smtClean="0"/>
              <a:t> </a:t>
            </a:r>
            <a:r>
              <a:rPr lang="de-DE" sz="2000" dirty="0" err="1" smtClean="0"/>
              <a:t>until</a:t>
            </a:r>
            <a:r>
              <a:rPr lang="de-DE" sz="2000" dirty="0" smtClean="0"/>
              <a:t> 1940, </a:t>
            </a:r>
            <a:r>
              <a:rPr lang="de-DE" sz="2000" dirty="0" err="1" smtClean="0"/>
              <a:t>however</a:t>
            </a:r>
            <a:r>
              <a:rPr lang="de-DE" sz="2000" dirty="0" smtClean="0"/>
              <a:t> </a:t>
            </a:r>
            <a:r>
              <a:rPr lang="de-DE" sz="2000" dirty="0" err="1" smtClean="0"/>
              <a:t>Russia</a:t>
            </a:r>
            <a:r>
              <a:rPr lang="de-DE" sz="2000" dirty="0" smtClean="0"/>
              <a:t> </a:t>
            </a:r>
            <a:r>
              <a:rPr lang="de-DE" sz="2000" dirty="0" err="1" smtClean="0"/>
              <a:t>took</a:t>
            </a:r>
            <a:r>
              <a:rPr lang="de-DE" sz="2000" dirty="0" smtClean="0"/>
              <a:t> </a:t>
            </a:r>
            <a:r>
              <a:rPr lang="de-DE" sz="2000" dirty="0" err="1" smtClean="0"/>
              <a:t>Lithuania</a:t>
            </a:r>
            <a:r>
              <a:rPr lang="de-DE" sz="2000" dirty="0" smtClean="0"/>
              <a:t>, </a:t>
            </a:r>
            <a:r>
              <a:rPr lang="de-DE" sz="2000" dirty="0" err="1" smtClean="0"/>
              <a:t>Latvia</a:t>
            </a:r>
            <a:r>
              <a:rPr lang="de-DE" sz="2000" dirty="0" smtClean="0"/>
              <a:t>, a </a:t>
            </a:r>
            <a:r>
              <a:rPr lang="de-DE" sz="2000" dirty="0" err="1" smtClean="0"/>
              <a:t>part</a:t>
            </a:r>
            <a:r>
              <a:rPr lang="de-DE" sz="2000" dirty="0" smtClean="0"/>
              <a:t> </a:t>
            </a:r>
            <a:r>
              <a:rPr lang="de-DE" sz="2000" dirty="0" err="1" smtClean="0"/>
              <a:t>of</a:t>
            </a:r>
            <a:r>
              <a:rPr lang="de-DE" sz="2000" dirty="0" smtClean="0"/>
              <a:t> </a:t>
            </a:r>
            <a:r>
              <a:rPr lang="de-DE" sz="2000" dirty="0" err="1" smtClean="0"/>
              <a:t>Finland</a:t>
            </a:r>
            <a:r>
              <a:rPr lang="de-DE" sz="2000" dirty="0" smtClean="0"/>
              <a:t> </a:t>
            </a:r>
            <a:r>
              <a:rPr lang="de-DE" sz="2000" dirty="0" err="1" smtClean="0"/>
              <a:t>and</a:t>
            </a:r>
            <a:r>
              <a:rPr lang="de-DE" sz="2000" dirty="0" smtClean="0"/>
              <a:t> Estonia</a:t>
            </a:r>
          </a:p>
          <a:p>
            <a:r>
              <a:rPr lang="de-DE" sz="2000" dirty="0" smtClean="0"/>
              <a:t>April 1940, Hitler </a:t>
            </a:r>
            <a:r>
              <a:rPr lang="de-DE" sz="2000" dirty="0" err="1" smtClean="0"/>
              <a:t>launched</a:t>
            </a:r>
            <a:r>
              <a:rPr lang="de-DE" sz="2000" dirty="0" smtClean="0"/>
              <a:t> </a:t>
            </a:r>
            <a:r>
              <a:rPr lang="de-DE" sz="2000" dirty="0" err="1" smtClean="0"/>
              <a:t>suprise</a:t>
            </a:r>
            <a:r>
              <a:rPr lang="de-DE" sz="2000" dirty="0" smtClean="0"/>
              <a:t> </a:t>
            </a:r>
            <a:r>
              <a:rPr lang="de-DE" sz="2000" dirty="0" err="1" smtClean="0"/>
              <a:t>attacks</a:t>
            </a:r>
            <a:r>
              <a:rPr lang="de-DE" sz="2000" dirty="0" smtClean="0"/>
              <a:t> on </a:t>
            </a:r>
            <a:r>
              <a:rPr lang="de-DE" sz="2000" dirty="0" err="1" smtClean="0"/>
              <a:t>Denmark</a:t>
            </a:r>
            <a:r>
              <a:rPr lang="de-DE" sz="2000" dirty="0" smtClean="0"/>
              <a:t> (a </a:t>
            </a:r>
            <a:r>
              <a:rPr lang="de-DE" sz="2000" dirty="0" err="1" smtClean="0"/>
              <a:t>day</a:t>
            </a:r>
            <a:r>
              <a:rPr lang="de-DE" sz="2000" dirty="0" smtClean="0"/>
              <a:t>) </a:t>
            </a:r>
            <a:r>
              <a:rPr lang="de-DE" sz="2000" dirty="0" err="1" smtClean="0"/>
              <a:t>and</a:t>
            </a:r>
            <a:r>
              <a:rPr lang="de-DE" sz="2000" dirty="0" smtClean="0"/>
              <a:t> </a:t>
            </a:r>
            <a:r>
              <a:rPr lang="de-DE" sz="2000" dirty="0" err="1" smtClean="0"/>
              <a:t>Norway</a:t>
            </a:r>
            <a:r>
              <a:rPr lang="de-DE" sz="2000" dirty="0" smtClean="0"/>
              <a:t> (</a:t>
            </a:r>
            <a:r>
              <a:rPr lang="de-DE" sz="2000" dirty="0" err="1" smtClean="0"/>
              <a:t>two</a:t>
            </a:r>
            <a:r>
              <a:rPr lang="de-DE" sz="2000" dirty="0" smtClean="0"/>
              <a:t> </a:t>
            </a:r>
            <a:r>
              <a:rPr lang="de-DE" sz="2000" dirty="0" err="1" smtClean="0"/>
              <a:t>months</a:t>
            </a:r>
            <a:r>
              <a:rPr lang="de-DE" sz="2000" dirty="0" smtClean="0"/>
              <a:t>)</a:t>
            </a:r>
          </a:p>
          <a:p>
            <a:r>
              <a:rPr lang="de-DE" sz="2000" dirty="0" smtClean="0"/>
              <a:t>Next, </a:t>
            </a:r>
            <a:r>
              <a:rPr lang="de-DE" sz="2000" dirty="0" err="1" smtClean="0"/>
              <a:t>blitzkrieg</a:t>
            </a:r>
            <a:r>
              <a:rPr lang="de-DE" sz="2000" dirty="0" smtClean="0"/>
              <a:t> </a:t>
            </a:r>
            <a:r>
              <a:rPr lang="de-DE" sz="2000" dirty="0" err="1" smtClean="0"/>
              <a:t>overcame</a:t>
            </a:r>
            <a:r>
              <a:rPr lang="de-DE" sz="2000" dirty="0" smtClean="0"/>
              <a:t> Luxembourg </a:t>
            </a:r>
            <a:r>
              <a:rPr lang="de-DE" sz="2000" dirty="0" err="1" smtClean="0"/>
              <a:t>and</a:t>
            </a:r>
            <a:r>
              <a:rPr lang="de-DE" sz="2000" dirty="0" smtClean="0"/>
              <a:t> Holland, </a:t>
            </a:r>
            <a:r>
              <a:rPr lang="de-DE" sz="2000" dirty="0" err="1" smtClean="0"/>
              <a:t>and</a:t>
            </a:r>
            <a:r>
              <a:rPr lang="de-DE" sz="2000" dirty="0" smtClean="0"/>
              <a:t> </a:t>
            </a:r>
            <a:r>
              <a:rPr lang="de-DE" sz="2000" dirty="0" err="1" smtClean="0"/>
              <a:t>the</a:t>
            </a:r>
            <a:r>
              <a:rPr lang="de-DE" sz="2000" dirty="0" smtClean="0"/>
              <a:t> </a:t>
            </a:r>
            <a:r>
              <a:rPr lang="de-DE" sz="2000" dirty="0" err="1" smtClean="0"/>
              <a:t>invasion</a:t>
            </a:r>
            <a:r>
              <a:rPr lang="de-DE" sz="2000" dirty="0" smtClean="0"/>
              <a:t> </a:t>
            </a:r>
            <a:r>
              <a:rPr lang="de-DE" sz="2000" dirty="0" err="1" smtClean="0"/>
              <a:t>of</a:t>
            </a:r>
            <a:r>
              <a:rPr lang="de-DE" sz="2000" dirty="0" smtClean="0"/>
              <a:t> France </a:t>
            </a:r>
            <a:r>
              <a:rPr lang="de-DE" sz="2000" dirty="0" err="1" smtClean="0"/>
              <a:t>began</a:t>
            </a:r>
            <a:endParaRPr lang="de-DE" sz="2000" dirty="0"/>
          </a:p>
          <a:p>
            <a:pPr lvl="1"/>
            <a:r>
              <a:rPr lang="de-DE" sz="1800" dirty="0" smtClean="0"/>
              <a:t>Germany </a:t>
            </a:r>
            <a:r>
              <a:rPr lang="de-DE" sz="1800" dirty="0" err="1" smtClean="0"/>
              <a:t>did</a:t>
            </a:r>
            <a:r>
              <a:rPr lang="de-DE" sz="1800" dirty="0" smtClean="0"/>
              <a:t> not </a:t>
            </a:r>
            <a:r>
              <a:rPr lang="de-DE" sz="1800" dirty="0" err="1" smtClean="0"/>
              <a:t>attack</a:t>
            </a:r>
            <a:r>
              <a:rPr lang="de-DE" sz="1800" dirty="0" smtClean="0"/>
              <a:t> </a:t>
            </a:r>
            <a:r>
              <a:rPr lang="de-DE" sz="1800" dirty="0" err="1" smtClean="0"/>
              <a:t>the</a:t>
            </a:r>
            <a:r>
              <a:rPr lang="de-DE" sz="1800" dirty="0" smtClean="0"/>
              <a:t> Maginot </a:t>
            </a:r>
            <a:r>
              <a:rPr lang="de-DE" sz="1800" dirty="0" err="1" smtClean="0"/>
              <a:t>line</a:t>
            </a:r>
            <a:r>
              <a:rPr lang="de-DE" sz="1800" dirty="0" smtClean="0"/>
              <a:t>, like France </a:t>
            </a:r>
            <a:r>
              <a:rPr lang="de-DE" sz="1800" dirty="0" err="1" smtClean="0"/>
              <a:t>and</a:t>
            </a:r>
            <a:r>
              <a:rPr lang="de-DE" sz="1800" dirty="0" smtClean="0"/>
              <a:t> </a:t>
            </a:r>
            <a:r>
              <a:rPr lang="de-DE" sz="1800" dirty="0" err="1" smtClean="0"/>
              <a:t>Britain</a:t>
            </a:r>
            <a:r>
              <a:rPr lang="de-DE" sz="1800" dirty="0" smtClean="0"/>
              <a:t> </a:t>
            </a:r>
            <a:r>
              <a:rPr lang="de-DE" sz="1800" dirty="0" err="1" smtClean="0"/>
              <a:t>had</a:t>
            </a:r>
            <a:r>
              <a:rPr lang="de-DE" sz="1800" dirty="0" smtClean="0"/>
              <a:t> </a:t>
            </a:r>
            <a:r>
              <a:rPr lang="de-DE" sz="1800" dirty="0" err="1" smtClean="0"/>
              <a:t>planned</a:t>
            </a:r>
            <a:r>
              <a:rPr lang="de-DE" sz="1800" dirty="0" smtClean="0"/>
              <a:t> </a:t>
            </a:r>
            <a:r>
              <a:rPr lang="de-DE" sz="1800" dirty="0" err="1" smtClean="0"/>
              <a:t>for</a:t>
            </a:r>
            <a:r>
              <a:rPr lang="de-DE" sz="1800" dirty="0" smtClean="0"/>
              <a:t>.</a:t>
            </a:r>
          </a:p>
          <a:p>
            <a:pPr lvl="1"/>
            <a:r>
              <a:rPr lang="de-DE" sz="1800" dirty="0" smtClean="0"/>
              <a:t>German </a:t>
            </a:r>
            <a:r>
              <a:rPr lang="de-DE" sz="1800" dirty="0" err="1" smtClean="0"/>
              <a:t>went</a:t>
            </a:r>
            <a:r>
              <a:rPr lang="de-DE" sz="1800" dirty="0" smtClean="0"/>
              <a:t> </a:t>
            </a:r>
            <a:r>
              <a:rPr lang="de-DE" sz="1800" dirty="0" err="1" smtClean="0"/>
              <a:t>through</a:t>
            </a:r>
            <a:r>
              <a:rPr lang="de-DE" sz="1800" dirty="0" smtClean="0"/>
              <a:t> </a:t>
            </a:r>
            <a:r>
              <a:rPr lang="de-DE" sz="1800" dirty="0" err="1" smtClean="0"/>
              <a:t>the</a:t>
            </a:r>
            <a:r>
              <a:rPr lang="de-DE" sz="1800" dirty="0" smtClean="0"/>
              <a:t> Ardennes </a:t>
            </a:r>
            <a:r>
              <a:rPr lang="de-DE" sz="1800" dirty="0" err="1" smtClean="0"/>
              <a:t>Forest</a:t>
            </a:r>
            <a:r>
              <a:rPr lang="de-DE" sz="1800" dirty="0" smtClean="0"/>
              <a:t> </a:t>
            </a:r>
            <a:r>
              <a:rPr lang="de-DE" sz="1800" dirty="0" err="1" smtClean="0"/>
              <a:t>to</a:t>
            </a:r>
            <a:r>
              <a:rPr lang="de-DE" sz="1800" dirty="0" smtClean="0"/>
              <a:t> </a:t>
            </a:r>
            <a:r>
              <a:rPr lang="de-DE" sz="1800" dirty="0" err="1" smtClean="0"/>
              <a:t>Belgium</a:t>
            </a:r>
            <a:r>
              <a:rPr lang="de-DE" sz="1800" dirty="0" smtClean="0"/>
              <a:t>, </a:t>
            </a:r>
            <a:r>
              <a:rPr lang="de-DE" sz="1800" dirty="0" err="1" smtClean="0"/>
              <a:t>the</a:t>
            </a:r>
            <a:r>
              <a:rPr lang="de-DE" sz="1800" dirty="0" smtClean="0"/>
              <a:t> </a:t>
            </a:r>
            <a:r>
              <a:rPr lang="de-DE" sz="1800" dirty="0" err="1" smtClean="0"/>
              <a:t>smaller</a:t>
            </a:r>
            <a:r>
              <a:rPr lang="de-DE" sz="1800" dirty="0" smtClean="0"/>
              <a:t> </a:t>
            </a:r>
            <a:r>
              <a:rPr lang="de-DE" sz="1800" dirty="0" err="1" smtClean="0"/>
              <a:t>country</a:t>
            </a:r>
            <a:r>
              <a:rPr lang="de-DE" sz="1800" dirty="0" smtClean="0"/>
              <a:t> </a:t>
            </a:r>
            <a:r>
              <a:rPr lang="de-DE" sz="1800" dirty="0" err="1" smtClean="0"/>
              <a:t>surrendered</a:t>
            </a:r>
            <a:r>
              <a:rPr lang="de-DE" sz="1800" dirty="0" smtClean="0"/>
              <a:t> on May 28, </a:t>
            </a:r>
            <a:r>
              <a:rPr lang="de-DE" sz="1800" dirty="0" smtClean="0"/>
              <a:t>1940</a:t>
            </a:r>
          </a:p>
          <a:p>
            <a:pPr lvl="1"/>
            <a:endParaRPr lang="de-DE" sz="1800" dirty="0"/>
          </a:p>
          <a:p>
            <a:pPr marL="365760" lvl="1" indent="0">
              <a:buNone/>
            </a:pPr>
            <a:r>
              <a:rPr lang="de-DE" sz="1800" dirty="0" err="1" smtClean="0"/>
              <a:t>What</a:t>
            </a:r>
            <a:r>
              <a:rPr lang="de-DE" sz="1800" dirty="0" smtClean="0"/>
              <a:t> </a:t>
            </a:r>
            <a:r>
              <a:rPr lang="de-DE" sz="1800" dirty="0" err="1" smtClean="0"/>
              <a:t>were</a:t>
            </a:r>
            <a:r>
              <a:rPr lang="de-DE" sz="1800" dirty="0" smtClean="0"/>
              <a:t> France </a:t>
            </a:r>
            <a:r>
              <a:rPr lang="de-DE" sz="1800" dirty="0" err="1" smtClean="0"/>
              <a:t>and</a:t>
            </a:r>
            <a:r>
              <a:rPr lang="de-DE" sz="1800" dirty="0" smtClean="0"/>
              <a:t> </a:t>
            </a:r>
            <a:r>
              <a:rPr lang="de-DE" sz="1800" dirty="0" err="1" smtClean="0"/>
              <a:t>Britain</a:t>
            </a:r>
            <a:r>
              <a:rPr lang="de-DE" sz="1800" dirty="0" smtClean="0"/>
              <a:t> </a:t>
            </a:r>
            <a:r>
              <a:rPr lang="de-DE" sz="1800" dirty="0" err="1" smtClean="0"/>
              <a:t>expecting</a:t>
            </a:r>
            <a:endParaRPr lang="de-DE" sz="1800" dirty="0" smtClean="0"/>
          </a:p>
          <a:p>
            <a:pPr marL="365760" lvl="1" indent="0">
              <a:buNone/>
            </a:pPr>
            <a:r>
              <a:rPr lang="de-DE" sz="1800" dirty="0" smtClean="0"/>
              <a:t>Germany </a:t>
            </a:r>
            <a:r>
              <a:rPr lang="de-DE" sz="1800" dirty="0" err="1" smtClean="0"/>
              <a:t>to</a:t>
            </a:r>
            <a:r>
              <a:rPr lang="de-DE" sz="1800" dirty="0" smtClean="0"/>
              <a:t> do?</a:t>
            </a:r>
            <a:endParaRPr lang="de-DE" sz="1800" dirty="0"/>
          </a:p>
        </p:txBody>
      </p:sp>
      <p:pic>
        <p:nvPicPr>
          <p:cNvPr id="2050" name="Picture 2" descr="C:\Users\Julia\Desktop\maginot-map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4437112"/>
            <a:ext cx="2138681" cy="2232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570542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The </a:t>
            </a:r>
            <a:r>
              <a:rPr lang="de-DE" dirty="0" err="1" smtClean="0"/>
              <a:t>Miracle</a:t>
            </a:r>
            <a:r>
              <a:rPr lang="de-DE" dirty="0" smtClean="0"/>
              <a:t> at </a:t>
            </a:r>
            <a:r>
              <a:rPr lang="de-DE" dirty="0" err="1" smtClean="0"/>
              <a:t>Dunkirk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After </a:t>
            </a:r>
            <a:r>
              <a:rPr lang="de-DE" dirty="0" err="1" smtClean="0"/>
              <a:t>Belgiums</a:t>
            </a:r>
            <a:r>
              <a:rPr lang="de-DE" dirty="0" smtClean="0"/>
              <a:t> </a:t>
            </a:r>
            <a:r>
              <a:rPr lang="de-DE" dirty="0" err="1" smtClean="0"/>
              <a:t>defeat</a:t>
            </a:r>
            <a:r>
              <a:rPr lang="de-DE" dirty="0" smtClean="0"/>
              <a:t>, </a:t>
            </a:r>
            <a:r>
              <a:rPr lang="de-DE" dirty="0" err="1" smtClean="0"/>
              <a:t>much</a:t>
            </a:r>
            <a:r>
              <a:rPr lang="de-DE" dirty="0" smtClean="0"/>
              <a:t> </a:t>
            </a:r>
            <a:r>
              <a:rPr lang="de-DE" dirty="0" err="1" smtClean="0"/>
              <a:t>hope</a:t>
            </a:r>
            <a:r>
              <a:rPr lang="de-DE" dirty="0" smtClean="0"/>
              <a:t> was lost</a:t>
            </a:r>
          </a:p>
          <a:p>
            <a:r>
              <a:rPr lang="de-DE" dirty="0" err="1" smtClean="0"/>
              <a:t>Britain</a:t>
            </a:r>
            <a:r>
              <a:rPr lang="de-DE" dirty="0" smtClean="0"/>
              <a:t> </a:t>
            </a:r>
            <a:r>
              <a:rPr lang="de-DE" dirty="0" err="1" smtClean="0"/>
              <a:t>called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ships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rescue</a:t>
            </a:r>
            <a:r>
              <a:rPr lang="de-DE" dirty="0" smtClean="0"/>
              <a:t> </a:t>
            </a:r>
            <a:r>
              <a:rPr lang="de-DE" dirty="0" err="1" smtClean="0"/>
              <a:t>soldiers</a:t>
            </a:r>
            <a:r>
              <a:rPr lang="de-DE" dirty="0" smtClean="0"/>
              <a:t>, </a:t>
            </a:r>
            <a:r>
              <a:rPr lang="de-DE" dirty="0" err="1" smtClean="0"/>
              <a:t>soldiers</a:t>
            </a:r>
            <a:r>
              <a:rPr lang="de-DE" dirty="0" smtClean="0"/>
              <a:t> </a:t>
            </a:r>
            <a:r>
              <a:rPr lang="de-DE" dirty="0" err="1" smtClean="0"/>
              <a:t>fought</a:t>
            </a:r>
            <a:r>
              <a:rPr lang="de-DE" dirty="0" smtClean="0"/>
              <a:t> </a:t>
            </a:r>
            <a:r>
              <a:rPr lang="de-DE" dirty="0" err="1" smtClean="0"/>
              <a:t>their</a:t>
            </a:r>
            <a:r>
              <a:rPr lang="de-DE" dirty="0" smtClean="0"/>
              <a:t> </a:t>
            </a:r>
            <a:r>
              <a:rPr lang="de-DE" dirty="0" err="1" smtClean="0"/>
              <a:t>way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Dunkirk</a:t>
            </a:r>
            <a:r>
              <a:rPr lang="de-DE" dirty="0" smtClean="0"/>
              <a:t>, a French </a:t>
            </a:r>
            <a:r>
              <a:rPr lang="de-DE" dirty="0" err="1" smtClean="0"/>
              <a:t>coastal</a:t>
            </a:r>
            <a:r>
              <a:rPr lang="de-DE" dirty="0" smtClean="0"/>
              <a:t> </a:t>
            </a:r>
            <a:r>
              <a:rPr lang="de-DE" dirty="0" err="1" smtClean="0"/>
              <a:t>city</a:t>
            </a:r>
            <a:r>
              <a:rPr lang="de-DE" dirty="0" smtClean="0"/>
              <a:t>.</a:t>
            </a:r>
          </a:p>
          <a:p>
            <a:r>
              <a:rPr lang="de-DE" dirty="0" smtClean="0"/>
              <a:t>May 1940, British </a:t>
            </a:r>
            <a:r>
              <a:rPr lang="de-DE" dirty="0" err="1" smtClean="0"/>
              <a:t>ships</a:t>
            </a:r>
            <a:r>
              <a:rPr lang="de-DE" dirty="0" smtClean="0"/>
              <a:t> </a:t>
            </a:r>
            <a:r>
              <a:rPr lang="de-DE" dirty="0" err="1" smtClean="0"/>
              <a:t>rescued</a:t>
            </a:r>
            <a:r>
              <a:rPr lang="de-DE" dirty="0" smtClean="0"/>
              <a:t> </a:t>
            </a:r>
            <a:r>
              <a:rPr lang="de-DE" dirty="0" err="1" smtClean="0"/>
              <a:t>as</a:t>
            </a:r>
            <a:r>
              <a:rPr lang="de-DE" dirty="0" smtClean="0"/>
              <a:t> </a:t>
            </a:r>
            <a:r>
              <a:rPr lang="de-DE" dirty="0" err="1" smtClean="0"/>
              <a:t>many</a:t>
            </a:r>
            <a:r>
              <a:rPr lang="de-DE" dirty="0" smtClean="0"/>
              <a:t> </a:t>
            </a:r>
            <a:r>
              <a:rPr lang="de-DE" dirty="0" err="1" smtClean="0"/>
              <a:t>as</a:t>
            </a:r>
            <a:r>
              <a:rPr lang="de-DE" dirty="0" smtClean="0"/>
              <a:t> 350,000 </a:t>
            </a:r>
            <a:r>
              <a:rPr lang="de-DE" dirty="0" err="1" smtClean="0"/>
              <a:t>soldiers</a:t>
            </a:r>
            <a:r>
              <a:rPr lang="de-DE" dirty="0" smtClean="0"/>
              <a:t>, was </a:t>
            </a:r>
            <a:r>
              <a:rPr lang="de-DE" dirty="0" err="1" smtClean="0"/>
              <a:t>named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„</a:t>
            </a:r>
            <a:r>
              <a:rPr lang="de-DE" dirty="0" err="1" smtClean="0"/>
              <a:t>Miracle</a:t>
            </a:r>
            <a:r>
              <a:rPr lang="de-DE" dirty="0" smtClean="0"/>
              <a:t> at  </a:t>
            </a:r>
            <a:r>
              <a:rPr lang="de-DE" dirty="0" err="1" smtClean="0"/>
              <a:t>Dunkirk</a:t>
            </a:r>
            <a:r>
              <a:rPr lang="de-DE" dirty="0" smtClean="0"/>
              <a:t>“</a:t>
            </a:r>
          </a:p>
          <a:p>
            <a:endParaRPr lang="de-DE" dirty="0"/>
          </a:p>
          <a:p>
            <a:endParaRPr lang="de-DE" dirty="0" smtClean="0"/>
          </a:p>
          <a:p>
            <a:pPr marL="0" indent="0">
              <a:buNone/>
            </a:pPr>
            <a:r>
              <a:rPr lang="de-DE" dirty="0" smtClean="0"/>
              <a:t>Who </a:t>
            </a:r>
            <a:r>
              <a:rPr lang="de-DE" dirty="0" err="1" smtClean="0"/>
              <a:t>picked</a:t>
            </a:r>
            <a:r>
              <a:rPr lang="de-DE" dirty="0" smtClean="0"/>
              <a:t> </a:t>
            </a:r>
            <a:r>
              <a:rPr lang="de-DE" dirty="0" err="1" smtClean="0"/>
              <a:t>up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soldiers</a:t>
            </a:r>
            <a:r>
              <a:rPr lang="de-DE" dirty="0" smtClean="0"/>
              <a:t> at </a:t>
            </a:r>
          </a:p>
          <a:p>
            <a:pPr marL="0" indent="0">
              <a:buNone/>
            </a:pPr>
            <a:r>
              <a:rPr lang="de-DE" dirty="0" err="1" smtClean="0"/>
              <a:t>Dunkirk</a:t>
            </a:r>
            <a:r>
              <a:rPr lang="de-DE" dirty="0" smtClean="0"/>
              <a:t>?</a:t>
            </a:r>
            <a:endParaRPr lang="de-DE" dirty="0"/>
          </a:p>
        </p:txBody>
      </p:sp>
      <p:pic>
        <p:nvPicPr>
          <p:cNvPr id="3074" name="Picture 2" descr="C:\Users\Julia\Desktop\download (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3480" y="4125602"/>
            <a:ext cx="3816424" cy="21571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863860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The Fall </a:t>
            </a:r>
            <a:r>
              <a:rPr lang="de-DE" dirty="0" err="1" smtClean="0"/>
              <a:t>of</a:t>
            </a:r>
            <a:r>
              <a:rPr lang="de-DE" dirty="0" smtClean="0"/>
              <a:t> France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June 1940, Germany </a:t>
            </a:r>
            <a:r>
              <a:rPr lang="de-DE" dirty="0" err="1" smtClean="0"/>
              <a:t>began</a:t>
            </a:r>
            <a:r>
              <a:rPr lang="de-DE" dirty="0" smtClean="0"/>
              <a:t> </a:t>
            </a:r>
            <a:r>
              <a:rPr lang="de-DE" dirty="0" err="1" smtClean="0"/>
              <a:t>making</a:t>
            </a:r>
            <a:r>
              <a:rPr lang="de-DE" dirty="0" smtClean="0"/>
              <a:t> </a:t>
            </a:r>
            <a:r>
              <a:rPr lang="de-DE" dirty="0" err="1" smtClean="0"/>
              <a:t>its</a:t>
            </a:r>
            <a:r>
              <a:rPr lang="de-DE" dirty="0" smtClean="0"/>
              <a:t> </a:t>
            </a:r>
            <a:r>
              <a:rPr lang="de-DE" dirty="0" err="1" smtClean="0"/>
              <a:t>way</a:t>
            </a:r>
            <a:r>
              <a:rPr lang="de-DE" dirty="0" smtClean="0"/>
              <a:t> </a:t>
            </a:r>
            <a:r>
              <a:rPr lang="de-DE" dirty="0" err="1" smtClean="0"/>
              <a:t>across</a:t>
            </a:r>
            <a:r>
              <a:rPr lang="de-DE" dirty="0" smtClean="0"/>
              <a:t> France</a:t>
            </a:r>
          </a:p>
          <a:p>
            <a:r>
              <a:rPr lang="de-DE" dirty="0" err="1" smtClean="0"/>
              <a:t>Taken</a:t>
            </a:r>
            <a:r>
              <a:rPr lang="de-DE" dirty="0" smtClean="0"/>
              <a:t> </a:t>
            </a:r>
            <a:r>
              <a:rPr lang="de-DE" dirty="0" err="1" smtClean="0"/>
              <a:t>by</a:t>
            </a:r>
            <a:r>
              <a:rPr lang="de-DE" dirty="0" smtClean="0"/>
              <a:t> </a:t>
            </a:r>
            <a:r>
              <a:rPr lang="de-DE" dirty="0" err="1" smtClean="0"/>
              <a:t>suprise</a:t>
            </a:r>
            <a:r>
              <a:rPr lang="de-DE" dirty="0" smtClean="0"/>
              <a:t> </a:t>
            </a:r>
            <a:r>
              <a:rPr lang="de-DE" dirty="0" err="1" smtClean="0"/>
              <a:t>by</a:t>
            </a:r>
            <a:r>
              <a:rPr lang="de-DE" dirty="0" smtClean="0"/>
              <a:t> </a:t>
            </a:r>
            <a:r>
              <a:rPr lang="de-DE" dirty="0" err="1" smtClean="0"/>
              <a:t>Germany‘s</a:t>
            </a:r>
            <a:r>
              <a:rPr lang="de-DE" dirty="0" smtClean="0"/>
              <a:t> Luftwaffe, </a:t>
            </a:r>
            <a:r>
              <a:rPr lang="de-DE" dirty="0" err="1" smtClean="0"/>
              <a:t>or</a:t>
            </a:r>
            <a:r>
              <a:rPr lang="de-DE" dirty="0" smtClean="0"/>
              <a:t> </a:t>
            </a:r>
            <a:r>
              <a:rPr lang="de-DE" dirty="0" err="1" smtClean="0"/>
              <a:t>air</a:t>
            </a:r>
            <a:r>
              <a:rPr lang="de-DE" dirty="0" smtClean="0"/>
              <a:t> </a:t>
            </a:r>
            <a:r>
              <a:rPr lang="de-DE" dirty="0" err="1" smtClean="0"/>
              <a:t>force</a:t>
            </a:r>
            <a:endParaRPr lang="de-DE" dirty="0" smtClean="0"/>
          </a:p>
          <a:p>
            <a:r>
              <a:rPr lang="de-DE" dirty="0" err="1" smtClean="0"/>
              <a:t>No</a:t>
            </a:r>
            <a:r>
              <a:rPr lang="de-DE" dirty="0" smtClean="0"/>
              <a:t> plan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defense</a:t>
            </a:r>
            <a:endParaRPr lang="de-DE" dirty="0" smtClean="0"/>
          </a:p>
          <a:p>
            <a:r>
              <a:rPr lang="de-DE" dirty="0" err="1" smtClean="0"/>
              <a:t>Italy</a:t>
            </a:r>
            <a:r>
              <a:rPr lang="de-DE" dirty="0" smtClean="0"/>
              <a:t> also </a:t>
            </a:r>
            <a:r>
              <a:rPr lang="de-DE" dirty="0" err="1" smtClean="0"/>
              <a:t>began</a:t>
            </a:r>
            <a:r>
              <a:rPr lang="de-DE" dirty="0" smtClean="0"/>
              <a:t> </a:t>
            </a:r>
            <a:r>
              <a:rPr lang="de-DE" dirty="0" err="1" smtClean="0"/>
              <a:t>invading</a:t>
            </a:r>
            <a:r>
              <a:rPr lang="de-DE" dirty="0" smtClean="0"/>
              <a:t> France on June 10</a:t>
            </a:r>
          </a:p>
          <a:p>
            <a:r>
              <a:rPr lang="de-DE" dirty="0" smtClean="0"/>
              <a:t>Paris </a:t>
            </a:r>
            <a:r>
              <a:rPr lang="de-DE" dirty="0" err="1" smtClean="0"/>
              <a:t>taken</a:t>
            </a:r>
            <a:r>
              <a:rPr lang="de-DE" dirty="0" smtClean="0"/>
              <a:t> June 14, a </a:t>
            </a:r>
            <a:r>
              <a:rPr lang="de-DE" dirty="0" err="1" smtClean="0"/>
              <a:t>week</a:t>
            </a:r>
            <a:r>
              <a:rPr lang="de-DE" dirty="0" smtClean="0"/>
              <a:t> after, </a:t>
            </a:r>
            <a:r>
              <a:rPr lang="de-DE" dirty="0" err="1" smtClean="0"/>
              <a:t>Marshal</a:t>
            </a:r>
            <a:r>
              <a:rPr lang="de-DE" dirty="0" smtClean="0"/>
              <a:t> Phillipe </a:t>
            </a:r>
            <a:r>
              <a:rPr lang="de-DE" dirty="0" err="1" smtClean="0"/>
              <a:t>Pértain</a:t>
            </a:r>
            <a:r>
              <a:rPr lang="de-DE" dirty="0" smtClean="0"/>
              <a:t>, </a:t>
            </a:r>
            <a:r>
              <a:rPr lang="de-DE" dirty="0" err="1" smtClean="0"/>
              <a:t>head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France, </a:t>
            </a:r>
            <a:r>
              <a:rPr lang="de-DE" dirty="0" err="1" smtClean="0"/>
              <a:t>surrendered</a:t>
            </a:r>
            <a:endParaRPr lang="de-DE" dirty="0" smtClean="0"/>
          </a:p>
          <a:p>
            <a:endParaRPr lang="de-DE" dirty="0"/>
          </a:p>
          <a:p>
            <a:pPr marL="0" indent="0">
              <a:buNone/>
            </a:pPr>
            <a:r>
              <a:rPr lang="de-DE" dirty="0" smtClean="0"/>
              <a:t>Who was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head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France</a:t>
            </a:r>
          </a:p>
          <a:p>
            <a:pPr marL="0" indent="0">
              <a:buNone/>
            </a:pPr>
            <a:r>
              <a:rPr lang="de-DE" dirty="0" smtClean="0"/>
              <a:t>at </a:t>
            </a:r>
            <a:r>
              <a:rPr lang="de-DE" dirty="0" err="1" smtClean="0"/>
              <a:t>the</a:t>
            </a:r>
            <a:r>
              <a:rPr lang="de-DE" dirty="0" smtClean="0"/>
              <a:t> time?</a:t>
            </a:r>
            <a:endParaRPr lang="de-DE" dirty="0"/>
          </a:p>
        </p:txBody>
      </p:sp>
      <p:pic>
        <p:nvPicPr>
          <p:cNvPr id="4098" name="Picture 2" descr="C:\Users\Julia\Desktop\download (2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4859" y="4121758"/>
            <a:ext cx="3876080" cy="23014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785103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The Blitz in </a:t>
            </a:r>
            <a:r>
              <a:rPr lang="de-DE" dirty="0" err="1" smtClean="0"/>
              <a:t>Britain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2000" dirty="0" smtClean="0"/>
              <a:t>Neville </a:t>
            </a:r>
            <a:r>
              <a:rPr lang="de-DE" sz="2000" dirty="0" err="1" smtClean="0"/>
              <a:t>Chamberlai</a:t>
            </a:r>
            <a:r>
              <a:rPr lang="de-DE" sz="2000" dirty="0" smtClean="0"/>
              <a:t> </a:t>
            </a:r>
            <a:r>
              <a:rPr lang="de-DE" sz="2000" dirty="0" err="1" smtClean="0"/>
              <a:t>resigned</a:t>
            </a:r>
            <a:r>
              <a:rPr lang="de-DE" sz="2000" dirty="0" smtClean="0"/>
              <a:t> May 10 </a:t>
            </a:r>
            <a:r>
              <a:rPr lang="de-DE" sz="2000" dirty="0" err="1" smtClean="0"/>
              <a:t>and</a:t>
            </a:r>
            <a:r>
              <a:rPr lang="de-DE" sz="2000" dirty="0" smtClean="0"/>
              <a:t> Winston Churchill </a:t>
            </a:r>
            <a:r>
              <a:rPr lang="de-DE" sz="2000" dirty="0" err="1" smtClean="0"/>
              <a:t>took</a:t>
            </a:r>
            <a:r>
              <a:rPr lang="de-DE" sz="2000" dirty="0" smtClean="0"/>
              <a:t> </a:t>
            </a:r>
            <a:r>
              <a:rPr lang="de-DE" sz="2000" dirty="0" err="1" smtClean="0"/>
              <a:t>his</a:t>
            </a:r>
            <a:r>
              <a:rPr lang="de-DE" sz="2000" dirty="0" smtClean="0"/>
              <a:t> </a:t>
            </a:r>
            <a:r>
              <a:rPr lang="de-DE" sz="2000" dirty="0" err="1" smtClean="0"/>
              <a:t>place</a:t>
            </a:r>
            <a:endParaRPr lang="de-DE" sz="2000" dirty="0"/>
          </a:p>
          <a:p>
            <a:r>
              <a:rPr lang="de-DE" sz="2000" dirty="0" err="1"/>
              <a:t>When</a:t>
            </a:r>
            <a:r>
              <a:rPr lang="de-DE" sz="2000" dirty="0"/>
              <a:t> Hitler </a:t>
            </a:r>
            <a:r>
              <a:rPr lang="de-DE" sz="2000" dirty="0" err="1"/>
              <a:t>realized</a:t>
            </a:r>
            <a:r>
              <a:rPr lang="de-DE" sz="2000" dirty="0"/>
              <a:t> </a:t>
            </a:r>
            <a:r>
              <a:rPr lang="de-DE" sz="2000" dirty="0" err="1"/>
              <a:t>Britain</a:t>
            </a:r>
            <a:r>
              <a:rPr lang="de-DE" sz="2000" dirty="0"/>
              <a:t> </a:t>
            </a:r>
            <a:r>
              <a:rPr lang="de-DE" sz="2000" dirty="0" err="1"/>
              <a:t>would</a:t>
            </a:r>
            <a:r>
              <a:rPr lang="de-DE" sz="2000" dirty="0"/>
              <a:t> not </a:t>
            </a:r>
            <a:r>
              <a:rPr lang="de-DE" sz="2000" dirty="0" err="1"/>
              <a:t>make</a:t>
            </a:r>
            <a:r>
              <a:rPr lang="de-DE" sz="2000" dirty="0"/>
              <a:t> an </a:t>
            </a:r>
            <a:r>
              <a:rPr lang="de-DE" sz="2000" dirty="0" err="1"/>
              <a:t>alliance</a:t>
            </a:r>
            <a:r>
              <a:rPr lang="de-DE" sz="2000" dirty="0"/>
              <a:t> </a:t>
            </a:r>
            <a:r>
              <a:rPr lang="de-DE" sz="2000" dirty="0" err="1"/>
              <a:t>against</a:t>
            </a:r>
            <a:r>
              <a:rPr lang="de-DE" sz="2000" dirty="0"/>
              <a:t> </a:t>
            </a:r>
            <a:r>
              <a:rPr lang="de-DE" sz="2000" dirty="0" err="1"/>
              <a:t>the</a:t>
            </a:r>
            <a:r>
              <a:rPr lang="de-DE" sz="2000" dirty="0"/>
              <a:t> </a:t>
            </a:r>
            <a:r>
              <a:rPr lang="de-DE" sz="2000" dirty="0" err="1"/>
              <a:t>Soviet</a:t>
            </a:r>
            <a:r>
              <a:rPr lang="de-DE" sz="2000" dirty="0"/>
              <a:t> </a:t>
            </a:r>
            <a:r>
              <a:rPr lang="de-DE" sz="2000" dirty="0" smtClean="0"/>
              <a:t>Union </a:t>
            </a:r>
            <a:r>
              <a:rPr lang="de-DE" sz="2000" dirty="0" err="1" smtClean="0"/>
              <a:t>because</a:t>
            </a:r>
            <a:r>
              <a:rPr lang="de-DE" sz="2000" dirty="0" smtClean="0"/>
              <a:t> </a:t>
            </a:r>
            <a:r>
              <a:rPr lang="de-DE" sz="2000" dirty="0" err="1" smtClean="0"/>
              <a:t>they</a:t>
            </a:r>
            <a:r>
              <a:rPr lang="de-DE" sz="2000" dirty="0" smtClean="0"/>
              <a:t> </a:t>
            </a:r>
            <a:r>
              <a:rPr lang="de-DE" sz="2000" dirty="0" err="1" smtClean="0"/>
              <a:t>believed</a:t>
            </a:r>
            <a:r>
              <a:rPr lang="de-DE" sz="2000" dirty="0" smtClean="0"/>
              <a:t> </a:t>
            </a:r>
            <a:r>
              <a:rPr lang="de-DE" sz="2000" dirty="0" err="1" smtClean="0"/>
              <a:t>it</a:t>
            </a:r>
            <a:r>
              <a:rPr lang="de-DE" sz="2000" dirty="0" smtClean="0"/>
              <a:t> </a:t>
            </a:r>
            <a:r>
              <a:rPr lang="de-DE" sz="2000" dirty="0" err="1" smtClean="0"/>
              <a:t>to</a:t>
            </a:r>
            <a:r>
              <a:rPr lang="de-DE" sz="2000" dirty="0" smtClean="0"/>
              <a:t> </a:t>
            </a:r>
            <a:r>
              <a:rPr lang="de-DE" sz="2000" dirty="0" err="1" smtClean="0"/>
              <a:t>be</a:t>
            </a:r>
            <a:r>
              <a:rPr lang="de-DE" sz="2000" dirty="0" smtClean="0"/>
              <a:t> </a:t>
            </a:r>
            <a:r>
              <a:rPr lang="de-DE" sz="2000" dirty="0" err="1" smtClean="0"/>
              <a:t>the</a:t>
            </a:r>
            <a:r>
              <a:rPr lang="de-DE" sz="2000" dirty="0" smtClean="0"/>
              <a:t> </a:t>
            </a:r>
            <a:r>
              <a:rPr lang="de-DE" sz="2000" dirty="0" err="1" smtClean="0"/>
              <a:t>bigger</a:t>
            </a:r>
            <a:r>
              <a:rPr lang="de-DE" sz="2000" dirty="0" smtClean="0"/>
              <a:t> </a:t>
            </a:r>
            <a:r>
              <a:rPr lang="de-DE" sz="2000" dirty="0" err="1" smtClean="0"/>
              <a:t>threat</a:t>
            </a:r>
            <a:r>
              <a:rPr lang="de-DE" sz="2000" dirty="0" smtClean="0"/>
              <a:t>, like he </a:t>
            </a:r>
            <a:r>
              <a:rPr lang="de-DE" sz="2000" dirty="0" err="1" smtClean="0"/>
              <a:t>expected</a:t>
            </a:r>
            <a:r>
              <a:rPr lang="de-DE" sz="2000" dirty="0" smtClean="0"/>
              <a:t>, he </a:t>
            </a:r>
            <a:r>
              <a:rPr lang="de-DE" sz="2000" dirty="0" err="1"/>
              <a:t>began</a:t>
            </a:r>
            <a:r>
              <a:rPr lang="de-DE" sz="2000" dirty="0"/>
              <a:t> </a:t>
            </a:r>
            <a:r>
              <a:rPr lang="de-DE" sz="2000" dirty="0" err="1"/>
              <a:t>bombing</a:t>
            </a:r>
            <a:endParaRPr lang="de-DE" sz="2000" dirty="0"/>
          </a:p>
          <a:p>
            <a:pPr lvl="1"/>
            <a:r>
              <a:rPr lang="de-DE" sz="1800" dirty="0"/>
              <a:t>First British </a:t>
            </a:r>
            <a:r>
              <a:rPr lang="de-DE" sz="1800" dirty="0" err="1"/>
              <a:t>air</a:t>
            </a:r>
            <a:r>
              <a:rPr lang="de-DE" sz="1800" dirty="0"/>
              <a:t> </a:t>
            </a:r>
            <a:r>
              <a:rPr lang="de-DE" sz="1800" dirty="0" err="1"/>
              <a:t>bases</a:t>
            </a:r>
            <a:r>
              <a:rPr lang="de-DE" sz="1800" dirty="0"/>
              <a:t>, </a:t>
            </a:r>
            <a:r>
              <a:rPr lang="de-DE" sz="1800" dirty="0" err="1"/>
              <a:t>then</a:t>
            </a:r>
            <a:r>
              <a:rPr lang="de-DE" sz="1800" dirty="0"/>
              <a:t> British </a:t>
            </a:r>
            <a:r>
              <a:rPr lang="de-DE" sz="1800" dirty="0" err="1"/>
              <a:t>cities</a:t>
            </a:r>
            <a:r>
              <a:rPr lang="de-DE" sz="1800" dirty="0"/>
              <a:t> in </a:t>
            </a:r>
            <a:r>
              <a:rPr lang="de-DE" sz="1800" dirty="0" err="1"/>
              <a:t>what</a:t>
            </a:r>
            <a:r>
              <a:rPr lang="de-DE" sz="1800" dirty="0"/>
              <a:t> </a:t>
            </a:r>
            <a:r>
              <a:rPr lang="de-DE" sz="1800" dirty="0" err="1"/>
              <a:t>became</a:t>
            </a:r>
            <a:r>
              <a:rPr lang="de-DE" sz="1800" dirty="0"/>
              <a:t> </a:t>
            </a:r>
            <a:r>
              <a:rPr lang="de-DE" sz="1800" dirty="0" err="1"/>
              <a:t>the</a:t>
            </a:r>
            <a:r>
              <a:rPr lang="de-DE" sz="1800" dirty="0"/>
              <a:t> Battle </a:t>
            </a:r>
            <a:r>
              <a:rPr lang="de-DE" sz="1800" dirty="0" err="1"/>
              <a:t>of</a:t>
            </a:r>
            <a:r>
              <a:rPr lang="de-DE" sz="1800" dirty="0"/>
              <a:t> </a:t>
            </a:r>
            <a:r>
              <a:rPr lang="de-DE" sz="1800" dirty="0" err="1"/>
              <a:t>Britain</a:t>
            </a:r>
            <a:r>
              <a:rPr lang="de-DE" sz="1800" dirty="0"/>
              <a:t>, </a:t>
            </a:r>
            <a:r>
              <a:rPr lang="de-DE" sz="1800" dirty="0" err="1"/>
              <a:t>or</a:t>
            </a:r>
            <a:r>
              <a:rPr lang="de-DE" sz="1800" dirty="0"/>
              <a:t> </a:t>
            </a:r>
            <a:r>
              <a:rPr lang="de-DE" sz="1800" dirty="0" err="1"/>
              <a:t>the</a:t>
            </a:r>
            <a:r>
              <a:rPr lang="de-DE" sz="1800" dirty="0"/>
              <a:t> „Blitz“</a:t>
            </a:r>
          </a:p>
          <a:p>
            <a:r>
              <a:rPr lang="de-DE" sz="2000" dirty="0" smtClean="0"/>
              <a:t>The Blitz </a:t>
            </a:r>
            <a:r>
              <a:rPr lang="de-DE" sz="2000" dirty="0" err="1" smtClean="0"/>
              <a:t>lasted</a:t>
            </a:r>
            <a:r>
              <a:rPr lang="de-DE" sz="2000" dirty="0" smtClean="0"/>
              <a:t> </a:t>
            </a:r>
            <a:r>
              <a:rPr lang="de-DE" sz="2000" dirty="0" err="1" smtClean="0"/>
              <a:t>for</a:t>
            </a:r>
            <a:r>
              <a:rPr lang="de-DE" sz="2000" dirty="0" smtClean="0"/>
              <a:t> 57 </a:t>
            </a:r>
            <a:r>
              <a:rPr lang="de-DE" sz="2000" dirty="0" err="1" smtClean="0"/>
              <a:t>days</a:t>
            </a:r>
            <a:endParaRPr lang="de-DE" sz="2000" dirty="0" smtClean="0"/>
          </a:p>
          <a:p>
            <a:pPr lvl="1"/>
            <a:r>
              <a:rPr lang="de-DE" sz="1800" dirty="0" err="1" smtClean="0"/>
              <a:t>Citizens</a:t>
            </a:r>
            <a:r>
              <a:rPr lang="de-DE" sz="1800" dirty="0" smtClean="0"/>
              <a:t> </a:t>
            </a:r>
            <a:r>
              <a:rPr lang="de-DE" sz="1800" dirty="0" err="1" smtClean="0"/>
              <a:t>camped</a:t>
            </a:r>
            <a:r>
              <a:rPr lang="de-DE" sz="1800" dirty="0" smtClean="0"/>
              <a:t> out in bomb </a:t>
            </a:r>
            <a:r>
              <a:rPr lang="de-DE" sz="1800" dirty="0" err="1" smtClean="0"/>
              <a:t>shelters</a:t>
            </a:r>
            <a:r>
              <a:rPr lang="de-DE" sz="1800" dirty="0" smtClean="0"/>
              <a:t> </a:t>
            </a:r>
            <a:r>
              <a:rPr lang="de-DE" sz="1800" dirty="0" err="1" smtClean="0"/>
              <a:t>and</a:t>
            </a:r>
            <a:r>
              <a:rPr lang="de-DE" sz="1800" dirty="0" smtClean="0"/>
              <a:t> </a:t>
            </a:r>
          </a:p>
          <a:p>
            <a:pPr marL="365760" lvl="1" indent="0">
              <a:buNone/>
            </a:pPr>
            <a:r>
              <a:rPr lang="de-DE" sz="1800" dirty="0" err="1" smtClean="0"/>
              <a:t>underground</a:t>
            </a:r>
            <a:r>
              <a:rPr lang="de-DE" sz="1800" dirty="0" smtClean="0"/>
              <a:t> </a:t>
            </a:r>
            <a:r>
              <a:rPr lang="de-DE" sz="1800" dirty="0" err="1" smtClean="0"/>
              <a:t>railway</a:t>
            </a:r>
            <a:r>
              <a:rPr lang="de-DE" sz="1800" dirty="0" smtClean="0"/>
              <a:t> </a:t>
            </a:r>
            <a:r>
              <a:rPr lang="de-DE" sz="1800" dirty="0" err="1" smtClean="0"/>
              <a:t>stations</a:t>
            </a:r>
            <a:endParaRPr lang="de-DE" sz="1800" dirty="0" smtClean="0"/>
          </a:p>
          <a:p>
            <a:pPr lvl="1"/>
            <a:r>
              <a:rPr lang="de-DE" sz="1800" dirty="0" smtClean="0"/>
              <a:t>In London, </a:t>
            </a:r>
            <a:r>
              <a:rPr lang="de-DE" sz="1800" dirty="0" err="1" smtClean="0"/>
              <a:t>about</a:t>
            </a:r>
            <a:r>
              <a:rPr lang="de-DE" sz="1800" dirty="0" smtClean="0"/>
              <a:t> 14,000 </a:t>
            </a:r>
            <a:r>
              <a:rPr lang="de-DE" sz="1800" dirty="0" err="1" smtClean="0"/>
              <a:t>people</a:t>
            </a:r>
            <a:r>
              <a:rPr lang="de-DE" sz="1800" dirty="0" smtClean="0"/>
              <a:t> </a:t>
            </a:r>
            <a:r>
              <a:rPr lang="de-DE" sz="1800" dirty="0" err="1" smtClean="0"/>
              <a:t>were</a:t>
            </a:r>
            <a:r>
              <a:rPr lang="de-DE" sz="1800" dirty="0" smtClean="0"/>
              <a:t> </a:t>
            </a:r>
            <a:r>
              <a:rPr lang="de-DE" sz="1800" dirty="0" err="1" smtClean="0"/>
              <a:t>killed</a:t>
            </a:r>
            <a:r>
              <a:rPr lang="de-DE" sz="1800" dirty="0" smtClean="0"/>
              <a:t> </a:t>
            </a:r>
          </a:p>
          <a:p>
            <a:pPr marL="365760" lvl="1" indent="0">
              <a:buNone/>
            </a:pPr>
            <a:r>
              <a:rPr lang="de-DE" sz="1800" dirty="0" err="1" smtClean="0"/>
              <a:t>by</a:t>
            </a:r>
            <a:r>
              <a:rPr lang="de-DE" sz="1800" dirty="0" smtClean="0"/>
              <a:t> </a:t>
            </a:r>
            <a:r>
              <a:rPr lang="de-DE" sz="1800" dirty="0" err="1" smtClean="0"/>
              <a:t>the</a:t>
            </a:r>
            <a:r>
              <a:rPr lang="de-DE" sz="1800" dirty="0" smtClean="0"/>
              <a:t> </a:t>
            </a:r>
            <a:r>
              <a:rPr lang="de-DE" sz="1800" dirty="0" err="1" smtClean="0"/>
              <a:t>bombings</a:t>
            </a:r>
            <a:endParaRPr lang="de-DE" sz="1800" dirty="0" smtClean="0"/>
          </a:p>
          <a:p>
            <a:pPr marL="365760" lvl="1" indent="0">
              <a:buNone/>
            </a:pPr>
            <a:endParaRPr lang="de-DE" sz="1800" dirty="0" smtClean="0"/>
          </a:p>
          <a:p>
            <a:pPr marL="365760" lvl="1" indent="0">
              <a:buNone/>
            </a:pPr>
            <a:r>
              <a:rPr lang="de-DE" sz="1800" dirty="0" err="1" smtClean="0"/>
              <a:t>Why</a:t>
            </a:r>
            <a:r>
              <a:rPr lang="de-DE" sz="1800" dirty="0" smtClean="0"/>
              <a:t> </a:t>
            </a:r>
            <a:r>
              <a:rPr lang="de-DE" sz="1800" dirty="0" err="1" smtClean="0"/>
              <a:t>did</a:t>
            </a:r>
            <a:r>
              <a:rPr lang="de-DE" sz="1800" dirty="0" smtClean="0"/>
              <a:t> Hitler </a:t>
            </a:r>
            <a:r>
              <a:rPr lang="de-DE" sz="1800" dirty="0" err="1" smtClean="0"/>
              <a:t>begin</a:t>
            </a:r>
            <a:r>
              <a:rPr lang="de-DE" sz="1800" dirty="0" smtClean="0"/>
              <a:t> </a:t>
            </a:r>
            <a:r>
              <a:rPr lang="de-DE" sz="1800" dirty="0" err="1" smtClean="0"/>
              <a:t>bombing</a:t>
            </a:r>
            <a:r>
              <a:rPr lang="de-DE" sz="1800" dirty="0" smtClean="0"/>
              <a:t> </a:t>
            </a:r>
            <a:r>
              <a:rPr lang="de-DE" sz="1800" dirty="0" err="1" smtClean="0"/>
              <a:t>Britain</a:t>
            </a:r>
            <a:r>
              <a:rPr lang="de-DE" sz="1800" smtClean="0"/>
              <a:t>?</a:t>
            </a:r>
            <a:endParaRPr lang="de-DE" sz="1800" dirty="0"/>
          </a:p>
          <a:p>
            <a:pPr marL="365760" lvl="1" indent="0">
              <a:buNone/>
            </a:pPr>
            <a:endParaRPr lang="de-DE" sz="1800" dirty="0" smtClean="0"/>
          </a:p>
        </p:txBody>
      </p:sp>
      <p:pic>
        <p:nvPicPr>
          <p:cNvPr id="5122" name="Picture 2" descr="C:\Users\Julia\Desktop\download (3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3501008"/>
            <a:ext cx="2315777" cy="2880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33632015"/>
      </p:ext>
    </p:extLst>
  </p:cSld>
  <p:clrMapOvr>
    <a:masterClrMapping/>
  </p:clrMapOvr>
</p:sld>
</file>

<file path=ppt/theme/theme1.xml><?xml version="1.0" encoding="utf-8"?>
<a:theme xmlns:a="http://schemas.openxmlformats.org/drawingml/2006/main" name="Stroh">
  <a:themeElements>
    <a:clrScheme name="Stroh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Galathea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troh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0</TotalTime>
  <Words>414</Words>
  <Application>Microsoft Office PowerPoint</Application>
  <PresentationFormat>Bildschirmpräsentation (4:3)</PresentationFormat>
  <Paragraphs>50</Paragraphs>
  <Slides>6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7" baseType="lpstr">
      <vt:lpstr>Stroh</vt:lpstr>
      <vt:lpstr>World War II Begins</vt:lpstr>
      <vt:lpstr>Invasion of Poland</vt:lpstr>
      <vt:lpstr>The Move West</vt:lpstr>
      <vt:lpstr>The Miracle at Dunkirk</vt:lpstr>
      <vt:lpstr>The Fall of France</vt:lpstr>
      <vt:lpstr>The Blitz in Britain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World War II Begins</dc:title>
  <dc:creator>Julia</dc:creator>
  <cp:lastModifiedBy>Julia</cp:lastModifiedBy>
  <cp:revision>6</cp:revision>
  <dcterms:created xsi:type="dcterms:W3CDTF">2014-05-07T02:29:27Z</dcterms:created>
  <dcterms:modified xsi:type="dcterms:W3CDTF">2014-05-07T06:22:09Z</dcterms:modified>
</cp:coreProperties>
</file>