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89D72-187F-4882-8D82-7AF9D2C7AEE0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5406A-8F14-4CCA-AF7D-3B9DE34C14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gerdarlington.me.uk/USvsUK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 and how does it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51816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http://www.rogerdarlington.me.uk/USvsUK.html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HIII\Ind Rev Communications\checkandbal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0" y="76200"/>
            <a:ext cx="83185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  <p:pic>
        <p:nvPicPr>
          <p:cNvPr id="2050" name="Picture 2" descr="D:\WHIII\Ind Rev Communications\c and b organi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4516851" cy="338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Separation of Powers</vt:lpstr>
      <vt:lpstr>Slide 2</vt:lpstr>
      <vt:lpstr>Checks and Balances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Powers</dc:title>
  <dc:creator>user</dc:creator>
  <cp:lastModifiedBy>user</cp:lastModifiedBy>
  <cp:revision>1</cp:revision>
  <dcterms:created xsi:type="dcterms:W3CDTF">2013-09-12T02:58:48Z</dcterms:created>
  <dcterms:modified xsi:type="dcterms:W3CDTF">2013-09-12T08:34:27Z</dcterms:modified>
</cp:coreProperties>
</file>