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FDF4-ECCB-4C6A-B9A1-5FA017666CA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2C5A38-66F3-475C-8C89-E1F8A5B434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FDF4-ECCB-4C6A-B9A1-5FA017666CA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5A38-66F3-475C-8C89-E1F8A5B434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C2C5A38-66F3-475C-8C89-E1F8A5B4348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FDF4-ECCB-4C6A-B9A1-5FA017666CA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FDF4-ECCB-4C6A-B9A1-5FA017666CA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C2C5A38-66F3-475C-8C89-E1F8A5B434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FDF4-ECCB-4C6A-B9A1-5FA017666CA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2C5A38-66F3-475C-8C89-E1F8A5B434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B01FDF4-ECCB-4C6A-B9A1-5FA017666CA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5A38-66F3-475C-8C89-E1F8A5B434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FDF4-ECCB-4C6A-B9A1-5FA017666CA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C2C5A38-66F3-475C-8C89-E1F8A5B4348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FDF4-ECCB-4C6A-B9A1-5FA017666CA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C2C5A38-66F3-475C-8C89-E1F8A5B43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FDF4-ECCB-4C6A-B9A1-5FA017666CA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2C5A38-66F3-475C-8C89-E1F8A5B43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2C5A38-66F3-475C-8C89-E1F8A5B4348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FDF4-ECCB-4C6A-B9A1-5FA017666CA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C2C5A38-66F3-475C-8C89-E1F8A5B434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B01FDF4-ECCB-4C6A-B9A1-5FA017666CA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B01FDF4-ECCB-4C6A-B9A1-5FA017666CA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2C5A38-66F3-475C-8C89-E1F8A5B4348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Fujiwara Rule</a:t>
            </a:r>
            <a:endParaRPr lang="en-US" dirty="0"/>
          </a:p>
        </p:txBody>
      </p:sp>
      <p:pic>
        <p:nvPicPr>
          <p:cNvPr id="5" name="Content Placeholder 4" descr="http://upload.wikimedia.org/wikipedia/commons/thumb/7/78/Fujiwara_Clan%27s_Crest.gif/140px-Fujiwara_Clan%27s_Crest.gif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209800"/>
            <a:ext cx="1333500" cy="133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4038600" y="3810000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858-1159</a:t>
            </a:r>
          </a:p>
        </p:txBody>
      </p:sp>
      <p:sp>
        <p:nvSpPr>
          <p:cNvPr id="7" name="Rectangle 6"/>
          <p:cNvSpPr/>
          <p:nvPr/>
        </p:nvSpPr>
        <p:spPr>
          <a:xfrm>
            <a:off x="3886200" y="4343400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Heian</a:t>
            </a:r>
            <a:r>
              <a:rPr lang="en-US" dirty="0"/>
              <a:t> period</a:t>
            </a:r>
          </a:p>
        </p:txBody>
      </p:sp>
      <p:pic>
        <p:nvPicPr>
          <p:cNvPr id="10" name="Picture 5" descr="Japanese Tachi Samurai swor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4724400"/>
            <a:ext cx="4191000" cy="1462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Fujiwara Rule</a:t>
            </a:r>
            <a:endParaRPr lang="en-US" dirty="0"/>
          </a:p>
        </p:txBody>
      </p:sp>
      <p:pic>
        <p:nvPicPr>
          <p:cNvPr id="1026" name="Picture 2" descr="D:\East Asia\Japan\yushifus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668462" y="3088481"/>
            <a:ext cx="1304925" cy="1247775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Ruled for over 300 years</a:t>
            </a:r>
          </a:p>
          <a:p>
            <a:endParaRPr lang="en-US" dirty="0"/>
          </a:p>
          <a:p>
            <a:r>
              <a:rPr lang="en-US" dirty="0" smtClean="0"/>
              <a:t>Owned more private lands than any other family/clan</a:t>
            </a:r>
          </a:p>
          <a:p>
            <a:endParaRPr lang="en-US" dirty="0"/>
          </a:p>
          <a:p>
            <a:r>
              <a:rPr lang="en-US" dirty="0" smtClean="0"/>
              <a:t>Took over Japanese Imperial Government through marriages</a:t>
            </a:r>
          </a:p>
          <a:p>
            <a:endParaRPr lang="en-US" dirty="0"/>
          </a:p>
        </p:txBody>
      </p:sp>
      <p:pic>
        <p:nvPicPr>
          <p:cNvPr id="7" name="Picture 10" descr="Heian Ct Lady - color"/>
          <p:cNvPicPr>
            <a:picLocks noChangeAspect="1" noChangeArrowheads="1"/>
          </p:cNvPicPr>
          <p:nvPr/>
        </p:nvPicPr>
        <p:blipFill>
          <a:blip r:embed="rId3" cstate="print">
            <a:lum bright="-6000" contrast="12000"/>
          </a:blip>
          <a:srcRect/>
          <a:stretch>
            <a:fillRect/>
          </a:stretch>
        </p:blipFill>
        <p:spPr bwMode="auto">
          <a:xfrm>
            <a:off x="1447800" y="1447800"/>
            <a:ext cx="1870075" cy="2109038"/>
          </a:xfrm>
          <a:prstGeom prst="rect">
            <a:avLst/>
          </a:prstGeom>
          <a:noFill/>
          <a:ln w="9525">
            <a:solidFill>
              <a:srgbClr val="694623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 of the Emperor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Emperors were weak during this period</a:t>
            </a:r>
          </a:p>
          <a:p>
            <a:r>
              <a:rPr lang="en-US" dirty="0" smtClean="0"/>
              <a:t>Power was controlled by aristocratic families</a:t>
            </a:r>
          </a:p>
          <a:p>
            <a:r>
              <a:rPr lang="en-US" dirty="0" smtClean="0"/>
              <a:t>Families of warriors and a military aristocracy</a:t>
            </a:r>
          </a:p>
          <a:p>
            <a:r>
              <a:rPr lang="en-US" dirty="0" smtClean="0"/>
              <a:t>Families established military might to control provinces</a:t>
            </a:r>
            <a:endParaRPr lang="en-US" dirty="0"/>
          </a:p>
        </p:txBody>
      </p:sp>
      <p:pic>
        <p:nvPicPr>
          <p:cNvPr id="2050" name="Picture 2" descr="D:\East Asia\Japan\60px-Yomeitenn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752600"/>
            <a:ext cx="1867712" cy="1463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Warrior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Families were usually of lower nobility</a:t>
            </a:r>
          </a:p>
          <a:p>
            <a:r>
              <a:rPr lang="en-US" dirty="0" smtClean="0"/>
              <a:t>They owned much land spending a lot of money building terrace rice fields</a:t>
            </a:r>
          </a:p>
          <a:p>
            <a:r>
              <a:rPr lang="en-US" dirty="0" smtClean="0"/>
              <a:t>Families became more powerful than local governments</a:t>
            </a:r>
          </a:p>
          <a:p>
            <a:r>
              <a:rPr lang="en-US" dirty="0" smtClean="0"/>
              <a:t>No longer paid taxes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Powerful families were called samurai</a:t>
            </a:r>
          </a:p>
          <a:p>
            <a:r>
              <a:rPr lang="en-US" dirty="0" smtClean="0"/>
              <a:t>Large families controlled provinces</a:t>
            </a:r>
          </a:p>
          <a:p>
            <a:r>
              <a:rPr lang="en-US" dirty="0" smtClean="0"/>
              <a:t>Some families banned together to create large samurai warrior forces</a:t>
            </a:r>
            <a:endParaRPr lang="en-US" dirty="0"/>
          </a:p>
        </p:txBody>
      </p:sp>
      <p:pic>
        <p:nvPicPr>
          <p:cNvPr id="3074" name="Picture 2" descr="D:\East Asia\Japan\samura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4572000"/>
            <a:ext cx="1314450" cy="1352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from China’s Roots</a:t>
            </a: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lum bright="-6000" contrast="6000"/>
          </a:blip>
          <a:stretch>
            <a:fillRect/>
          </a:stretch>
        </p:blipFill>
        <p:spPr bwMode="auto">
          <a:xfrm>
            <a:off x="301625" y="2197894"/>
            <a:ext cx="4038600" cy="3028950"/>
          </a:xfrm>
          <a:prstGeom prst="rect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Military aristocrats started a long period of change different from China’s</a:t>
            </a:r>
          </a:p>
          <a:p>
            <a:r>
              <a:rPr lang="en-US" dirty="0" smtClean="0"/>
              <a:t>Moved to a new form of governing</a:t>
            </a:r>
          </a:p>
          <a:p>
            <a:r>
              <a:rPr lang="en-US" dirty="0" smtClean="0"/>
              <a:t>Also saw a movement in art, society and religion</a:t>
            </a:r>
          </a:p>
          <a:p>
            <a:r>
              <a:rPr lang="en-US" dirty="0" smtClean="0"/>
              <a:t>A move toward Feudalism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</TotalTime>
  <Words>144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Fujiwara Rule</vt:lpstr>
      <vt:lpstr>Fujiwara Rule</vt:lpstr>
      <vt:lpstr>Weakness of the Emperor</vt:lpstr>
      <vt:lpstr>Warrior Class</vt:lpstr>
      <vt:lpstr>Move from China’s Roots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Fujiwara Rule</dc:title>
  <dc:creator>user</dc:creator>
  <cp:lastModifiedBy>user</cp:lastModifiedBy>
  <cp:revision>3</cp:revision>
  <dcterms:created xsi:type="dcterms:W3CDTF">2014-02-17T23:17:08Z</dcterms:created>
  <dcterms:modified xsi:type="dcterms:W3CDTF">2014-02-18T00:01:10Z</dcterms:modified>
</cp:coreProperties>
</file>